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op-studio-imports/pop-shock-pptx/ppt/slideMasters/slideMaster1.xml" ContentType="application/vnd.openxmlformats-officedocument.presentationml.slideMaster+xml"/>
  <Override PartName="/ppt/pop-studio-imports/pop-shock-pptx/ppt/slideLayouts/slideLayout1.xml" ContentType="application/vnd.openxmlformats-officedocument.presentationml.slideLayout+xml"/>
  <Override PartName="/ppt/pop-studio-imports/pop-shock-pptx/ppt/slideLayouts/slideLayout2.xml" ContentType="application/vnd.openxmlformats-officedocument.presentationml.slideLayout+xml"/>
  <Override PartName="/ppt/pop-studio-imports/pop-shock-pptx/ppt/slideLayouts/slideLayout3.xml" ContentType="application/vnd.openxmlformats-officedocument.presentationml.slideLayout+xml"/>
  <Override PartName="/ppt/pop-studio-imports/pop-shock-pptx/ppt/slideLayouts/slideLayout4.xml" ContentType="application/vnd.openxmlformats-officedocument.presentationml.slideLayout+xml"/>
  <Override PartName="/ppt/pop-studio-imports/pop-shock-pptx/ppt/slideLayouts/slideLayout5.xml" ContentType="application/vnd.openxmlformats-officedocument.presentationml.slideLayout+xml"/>
  <Override PartName="/ppt/pop-studio-imports/pop-shock-pptx/ppt/slideLayouts/slideLayout6.xml" ContentType="application/vnd.openxmlformats-officedocument.presentationml.slideLayout+xml"/>
  <Override PartName="/ppt/pop-studio-imports/pop-shock-pptx/ppt/slideLayouts/slideLayout7.xml" ContentType="application/vnd.openxmlformats-officedocument.presentationml.slideLayout+xml"/>
  <Override PartName="/ppt/pop-studio-imports/pop-shock-pptx/ppt/slideLayouts/slideLayout8.xml" ContentType="application/vnd.openxmlformats-officedocument.presentationml.slideLayout+xml"/>
  <Override PartName="/ppt/pop-studio-imports/pop-shock-pptx/ppt/slideLayouts/slideLayout9.xml" ContentType="application/vnd.openxmlformats-officedocument.presentationml.slideLayout+xml"/>
  <Override PartName="/ppt/pop-studio-imports/pop-shock-pptx/ppt/slideLayouts/slideLayout10.xml" ContentType="application/vnd.openxmlformats-officedocument.presentationml.slideLayout+xml"/>
  <Override PartName="/ppt/pop-studio-imports/pop-shock-pptx/ppt/slideLayouts/slideLayout11.xml" ContentType="application/vnd.openxmlformats-officedocument.presentationml.slideLayout+xml"/>
  <Override PartName="/ppt/pop-studio-imports/pop-shock-pptx/ppt/theme/theme1.xml" ContentType="application/vnd.openxmlformats-officedocument.theme+xml"/>
  <Override PartName="/ppt/pop-studio-imports/pop-shock-pptx/ppt/media/image2.jpeg" ContentType="image/jpeg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op-studio-imports/pop-shock-pptx/ppt/media/image4.jpeg" ContentType="image/jpeg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  <p:sldMasterId id="2147483661" r:id="rId19"/>
  </p:sldMasterIdLst>
  <p:notesMasterIdLst>
    <p:notesMasterId r:id="rId2"/>
  </p:notesMasterIdLst>
  <p:sldIdLst>
    <p:sldId id="256" r:id="rId4"/>
    <p:sldId id="257" r:id="rId20"/>
    <p:sldId id="258" r:id="rId21"/>
    <p:sldId id="259" r:id="rId22"/>
  </p:sldIdLst>
  <p:sldSz type="A4" cy="9906000" cx="6858000"/>
  <p:notesSz cx="6807200" cy="9939338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4118" autoAdjust="0"/>
    <p:restoredTop sz="94660"/>
  </p:normalViewPr>
  <p:slideViewPr>
    <p:cSldViewPr snapToGrid="0">
      <p:cViewPr>
        <p:scale>
          <a:sx n="125" d="100"/>
          <a:sy n="125" d="100"/>
        </p:scale>
        <p:origin x="90" y="-108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tableStyles" Target="tableStyle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slideMaster" Target="pop-studio-imports/pop-shock-pptx/ppt/slideMasters/slideMaster1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9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9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9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9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90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pop-studio-imports/pop-shock-pptx/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pop-studio-imports/pop-shock-pptx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êu đề Bản chiếu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algn="ctr" indent="0" marL="0">
              <a:buNone/>
              <a:defRPr sz="1800"/>
            </a:lvl1pPr>
            <a:lvl2pPr algn="ctr" indent="0" marL="342900">
              <a:buNone/>
              <a:defRPr sz="1500"/>
            </a:lvl2pPr>
            <a:lvl3pPr algn="ctr" indent="0" marL="685800">
              <a:buNone/>
              <a:defRPr sz="1350"/>
            </a:lvl3pPr>
            <a:lvl4pPr algn="ctr" indent="0" marL="1028700">
              <a:buNone/>
              <a:defRPr sz="1200"/>
            </a:lvl4pPr>
            <a:lvl5pPr algn="ctr" indent="0" marL="1371600">
              <a:buNone/>
              <a:defRPr sz="1200"/>
            </a:lvl5pPr>
            <a:lvl6pPr algn="ctr" indent="0" marL="1714500">
              <a:buNone/>
              <a:defRPr sz="1200"/>
            </a:lvl6pPr>
            <a:lvl7pPr algn="ctr" indent="0" marL="2057400">
              <a:buNone/>
              <a:defRPr sz="1200"/>
            </a:lvl7pPr>
            <a:lvl8pPr algn="ctr" indent="0" marL="2400300">
              <a:buNone/>
              <a:defRPr sz="1200"/>
            </a:lvl8pPr>
            <a:lvl9pPr algn="ctr" indent="0" marL="2743200">
              <a:buNone/>
              <a:defRPr sz="1200"/>
            </a:lvl9pPr>
          </a:lstStyle>
          <a:p>
            <a:r>
              <a:rPr lang="vi-VN"/>
              <a:t>Bấm để chỉnh sửa kiểu tiêu đề phụ của Bản cái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êu đề và Nội dung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5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Đầu trang của Phần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70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indent="0" marL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indent="0" marL="34290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indent="0" marL="68580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indent="0" marL="10287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indent="0" marL="13716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indent="0" marL="17145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indent="0" marL="20574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indent="0" marL="24003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indent="0" marL="27432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Hai Nội dung"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75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76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Phép so sánh"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81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82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8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84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8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8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8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Chỉ Tiêu đề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4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4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4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rống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8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Nội dung với Chú thích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92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93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9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9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9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Ảnh với Chú thích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8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5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indent="0" marL="0">
              <a:buNone/>
              <a:defRPr sz="2400"/>
            </a:lvl1pPr>
            <a:lvl2pPr indent="0" marL="342900">
              <a:buNone/>
              <a:defRPr sz="2100"/>
            </a:lvl2pPr>
            <a:lvl3pPr indent="0" marL="685800">
              <a:buNone/>
              <a:defRPr sz="1800"/>
            </a:lvl3pPr>
            <a:lvl4pPr indent="0" marL="1028700">
              <a:buNone/>
              <a:defRPr sz="1500"/>
            </a:lvl4pPr>
            <a:lvl5pPr indent="0" marL="1371600">
              <a:buNone/>
              <a:defRPr sz="1500"/>
            </a:lvl5pPr>
            <a:lvl6pPr indent="0" marL="1714500">
              <a:buNone/>
              <a:defRPr sz="1500"/>
            </a:lvl6pPr>
            <a:lvl7pPr indent="0" marL="2057400">
              <a:buNone/>
              <a:defRPr sz="1500"/>
            </a:lvl7pPr>
            <a:lvl8pPr indent="0" marL="2400300">
              <a:buNone/>
              <a:defRPr sz="1500"/>
            </a:lvl8pPr>
            <a:lvl9pPr indent="0" marL="2743200">
              <a:buNone/>
              <a:defRPr sz="1500"/>
            </a:lvl9pPr>
          </a:lstStyle>
          <a:p>
            <a:r>
              <a:rPr lang="vi-VN"/>
              <a:t>Bấm biểu tượng để thêm hình ảnh</a:t>
            </a:r>
            <a:endParaRPr dirty="0" lang="en-US"/>
          </a:p>
        </p:txBody>
      </p:sp>
      <p:sp>
        <p:nvSpPr>
          <p:cNvPr id="1048860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êu đề và Văn bản Dọc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6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iêu đề Dọc và Văn bản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4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8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pop-studio-imports/pop-shock-pptx/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pop-studio-imports/pop-shock-pptx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FFA5B3-6F0F-46E8-967C-BCA921FF01F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eaLnBrk="1" hangingPunct="1" latinLnBrk="0" rtl="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685800" eaLnBrk="1" hangingPunct="1" indent="-171450" latinLnBrk="0" marL="171450" rtl="0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indent="-171450" latinLnBrk="0" marL="5143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indent="-171450" latinLnBrk="0" marL="8572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indent="-171450" latinLnBrk="0" marL="12001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indent="-171450" latinLnBrk="0" marL="15430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indent="-171450" latinLnBrk="0" marL="18859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indent="-171450" latinLnBrk="0" marL="22288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indent="-171450" latinLnBrk="0" marL="25717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indent="-171450" latinLnBrk="0" marL="29146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685800" eaLnBrk="1" hangingPunct="1" latinLnBrk="0" marL="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latinLnBrk="0" marL="3429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latinLnBrk="0" marL="6858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latinLnBrk="0" marL="10287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latinLnBrk="0" marL="13716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latinLnBrk="0" marL="17145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latinLnBrk="0" marL="20574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latinLnBrk="0" marL="24003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latinLnBrk="0" marL="27432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pop-studio-imports/pop-shock-pptx/ppt/theme/theme1.xml><?xml version="1.0" encoding="utf-8"?>
<a:theme xmlns:a="http://schemas.openxmlformats.org/drawingml/2006/main" name="Chủ đề Office">
  <a:themeElements>
    <a:clrScheme name="Chủ đề 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hủ đề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hủ đề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êu đề Bản chiếu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algn="ctr" indent="0" marL="0">
              <a:buNone/>
              <a:defRPr sz="1800"/>
            </a:lvl1pPr>
            <a:lvl2pPr algn="ctr" indent="0" marL="342900">
              <a:buNone/>
              <a:defRPr sz="1500"/>
            </a:lvl2pPr>
            <a:lvl3pPr algn="ctr" indent="0" marL="685800">
              <a:buNone/>
              <a:defRPr sz="1350"/>
            </a:lvl3pPr>
            <a:lvl4pPr algn="ctr" indent="0" marL="1028700">
              <a:buNone/>
              <a:defRPr sz="1200"/>
            </a:lvl4pPr>
            <a:lvl5pPr algn="ctr" indent="0" marL="1371600">
              <a:buNone/>
              <a:defRPr sz="1200"/>
            </a:lvl5pPr>
            <a:lvl6pPr algn="ctr" indent="0" marL="1714500">
              <a:buNone/>
              <a:defRPr sz="1200"/>
            </a:lvl6pPr>
            <a:lvl7pPr algn="ctr" indent="0" marL="2057400">
              <a:buNone/>
              <a:defRPr sz="1200"/>
            </a:lvl7pPr>
            <a:lvl8pPr algn="ctr" indent="0" marL="2400300">
              <a:buNone/>
              <a:defRPr sz="1200"/>
            </a:lvl8pPr>
            <a:lvl9pPr algn="ctr" indent="0" marL="2743200">
              <a:buNone/>
              <a:defRPr sz="1200"/>
            </a:lvl9pPr>
          </a:lstStyle>
          <a:p>
            <a:r>
              <a:rPr lang="vi-VN"/>
              <a:t>Bấm để chỉnh sửa kiểu tiêu đề phụ của Bản cái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êu đề và Nội dung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5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5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5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5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Đầu trang của Phần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68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indent="0" marL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indent="0" marL="34290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indent="0" marL="68580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indent="0" marL="10287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indent="0" marL="13716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indent="0" marL="17145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indent="0" marL="20574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indent="0" marL="24003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indent="0" marL="274320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6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7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7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Hai Nội dung"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7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7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7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7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7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Phép so sánh"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8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79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80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8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82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8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8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8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Chỉ Tiêu đề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4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4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rống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8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8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Nội dung với Chú thích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90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91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Ảnh với Chú thích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57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indent="0" marL="0">
              <a:buNone/>
              <a:defRPr sz="2400"/>
            </a:lvl1pPr>
            <a:lvl2pPr indent="0" marL="342900">
              <a:buNone/>
              <a:defRPr sz="2100"/>
            </a:lvl2pPr>
            <a:lvl3pPr indent="0" marL="685800">
              <a:buNone/>
              <a:defRPr sz="1800"/>
            </a:lvl3pPr>
            <a:lvl4pPr indent="0" marL="1028700">
              <a:buNone/>
              <a:defRPr sz="1500"/>
            </a:lvl4pPr>
            <a:lvl5pPr indent="0" marL="1371600">
              <a:buNone/>
              <a:defRPr sz="1500"/>
            </a:lvl5pPr>
            <a:lvl6pPr indent="0" marL="1714500">
              <a:buNone/>
              <a:defRPr sz="1500"/>
            </a:lvl6pPr>
            <a:lvl7pPr indent="0" marL="2057400">
              <a:buNone/>
              <a:defRPr sz="1500"/>
            </a:lvl7pPr>
            <a:lvl8pPr indent="0" marL="2400300">
              <a:buNone/>
              <a:defRPr sz="1500"/>
            </a:lvl8pPr>
            <a:lvl9pPr indent="0" marL="2743200">
              <a:buNone/>
              <a:defRPr sz="1500"/>
            </a:lvl9pPr>
          </a:lstStyle>
          <a:p>
            <a:r>
              <a:rPr lang="vi-VN"/>
              <a:t>Bấm biểu tượng để thêm hình ảnh</a:t>
            </a:r>
            <a:endParaRPr dirty="0" lang="en-US"/>
          </a:p>
        </p:txBody>
      </p:sp>
      <p:sp>
        <p:nvSpPr>
          <p:cNvPr id="1048858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85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6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6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êu đề và Văn bản Dọc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6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6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iêu đề Dọc và Văn bản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84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8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8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vi-VN"/>
              <a:t>Bấm để sửa kiểu tiêu đề Bản cái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FFA5B3-6F0F-46E8-967C-BCA921FF01F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D0F699-4E40-4255-9BD7-A720C9927A7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eaLnBrk="1" hangingPunct="1" latinLnBrk="0" rtl="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685800" eaLnBrk="1" hangingPunct="1" indent="-171450" latinLnBrk="0" marL="171450" rtl="0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indent="-171450" latinLnBrk="0" marL="5143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indent="-171450" latinLnBrk="0" marL="8572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indent="-171450" latinLnBrk="0" marL="12001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indent="-171450" latinLnBrk="0" marL="15430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indent="-171450" latinLnBrk="0" marL="18859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indent="-171450" latinLnBrk="0" marL="22288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indent="-171450" latinLnBrk="0" marL="25717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indent="-171450" latinLnBrk="0" marL="29146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685800" eaLnBrk="1" hangingPunct="1" latinLnBrk="0" marL="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latinLnBrk="0" marL="3429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latinLnBrk="0" marL="6858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latinLnBrk="0" marL="10287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latinLnBrk="0" marL="13716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latinLnBrk="0" marL="17145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latinLnBrk="0" marL="20574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latinLnBrk="0" marL="24003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latinLnBrk="0" marL="27432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image" Target="../pop-studio-imports/pop-shock-pptx/ppt/media/image2.jpeg"/><Relationship Id="rId2" Type="http://schemas.openxmlformats.org/officeDocument/2006/relationships/slideLayout" Target="../pop-studio-imports/pop-shock-pptx/ppt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image" Target="../pop-studio-imports/pop-shock-pptx/ppt/media/image4.jpeg"/><Relationship Id="rId2" Type="http://schemas.openxmlformats.org/officeDocument/2006/relationships/slideLayout" Target="../pop-studio-imports/pop-shock-pptx/ppt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Nhóm 12"/>
          <p:cNvGrpSpPr/>
          <p:nvPr/>
        </p:nvGrpSpPr>
        <p:grpSpPr>
          <a:xfrm>
            <a:off x="174317" y="2613268"/>
            <a:ext cx="6511519" cy="6177916"/>
            <a:chOff x="174317" y="2613268"/>
            <a:chExt cx="6511519" cy="6177916"/>
          </a:xfrm>
        </p:grpSpPr>
        <p:sp>
          <p:nvSpPr>
            <p:cNvPr id="1048734" name="Rectangle 6"/>
            <p:cNvSpPr/>
            <p:nvPr/>
          </p:nvSpPr>
          <p:spPr>
            <a:xfrm>
              <a:off x="379927" y="5727328"/>
              <a:ext cx="6098146" cy="11756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10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</a:t>
              </a:r>
              <a:r>
                <a:rPr b="1" dirty="0" sz="11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79.000</a:t>
              </a:r>
              <a:r>
                <a:rPr baseline="30000" b="1" dirty="0" sz="11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35" name="Rectangle 9"/>
            <p:cNvSpPr/>
            <p:nvPr/>
          </p:nvSpPr>
          <p:spPr>
            <a:xfrm>
              <a:off x="4386263" y="7138800"/>
              <a:ext cx="1981200" cy="407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2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2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dirty="0" sz="2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2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36" name="Rectangle 10"/>
            <p:cNvSpPr/>
            <p:nvPr/>
          </p:nvSpPr>
          <p:spPr>
            <a:xfrm>
              <a:off x="1119188" y="7545949"/>
              <a:ext cx="5324474" cy="838086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2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2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2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2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40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</a:t>
              </a:r>
              <a:r>
                <a:rPr b="1" dirty="0" sz="40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90.000đ</a:t>
              </a:r>
            </a:p>
          </p:txBody>
        </p:sp>
        <p:sp>
          <p:nvSpPr>
            <p:cNvPr id="1048737" name="Rectangle 12"/>
            <p:cNvSpPr/>
            <p:nvPr/>
          </p:nvSpPr>
          <p:spPr>
            <a:xfrm>
              <a:off x="174317" y="8242035"/>
              <a:ext cx="6303756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24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24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24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24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24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sz="24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: </a:t>
              </a:r>
              <a:r>
                <a:rPr b="1" dirty="0" sz="24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26</a:t>
              </a:r>
              <a:r>
                <a:rPr b="1" dirty="0" sz="24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2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24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2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24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- 05/10/</a:t>
              </a:r>
              <a:r>
                <a:rPr b="1" dirty="0" sz="2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738" name="Rectangle 11"/>
            <p:cNvSpPr/>
            <p:nvPr/>
          </p:nvSpPr>
          <p:spPr>
            <a:xfrm>
              <a:off x="174317" y="3209202"/>
              <a:ext cx="6509366" cy="193893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GỐI CỔ DU LỊCH</a:t>
              </a:r>
              <a:endParaRPr b="1" dirty="0" sz="5000" lang="en-GB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39" name="Rectangle 11"/>
            <p:cNvSpPr/>
            <p:nvPr/>
          </p:nvSpPr>
          <p:spPr>
            <a:xfrm>
              <a:off x="176470" y="2613268"/>
              <a:ext cx="6509366" cy="741322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35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MIA.VN</a:t>
              </a:r>
            </a:p>
          </p:txBody>
        </p:sp>
      </p:grpSp>
      <p:sp>
        <p:nvSpPr>
          <p:cNvPr id="1048740" name="Hộp chú thích: Đường 11"/>
          <p:cNvSpPr/>
          <p:nvPr/>
        </p:nvSpPr>
        <p:spPr>
          <a:xfrm>
            <a:off x="8837650" y="1366699"/>
            <a:ext cx="4182892" cy="5536277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endParaRPr b="1" dirty="0" sz="2400" lang="en-GB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VIẾT CHỮ IN HOA/ IN THƯỜNG GIỐNG MẪU</a:t>
            </a:r>
          </a:p>
          <a:p>
            <a:pPr algn="ctr"/>
            <a:endParaRPr b="1" dirty="0" sz="2400" lang="en-GB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V2.0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Nhóm 12"/>
          <p:cNvGrpSpPr/>
          <p:nvPr/>
        </p:nvGrpSpPr>
        <p:grpSpPr>
          <a:xfrm>
            <a:off x="174317" y="2634967"/>
            <a:ext cx="6509366" cy="6156217"/>
            <a:chOff x="174317" y="2634967"/>
            <a:chExt cx="6509366" cy="6156217"/>
          </a:xfrm>
        </p:grpSpPr>
        <p:sp>
          <p:nvSpPr>
            <p:cNvPr id="1048741" name="Rectangle 6"/>
            <p:cNvSpPr/>
            <p:nvPr/>
          </p:nvSpPr>
          <p:spPr>
            <a:xfrm>
              <a:off x="174317" y="5727328"/>
              <a:ext cx="6509366" cy="11756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9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149.000</a:t>
              </a:r>
              <a:r>
                <a:rPr baseline="30000" b="1" dirty="0" sz="9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42" name="Rectangle 9"/>
            <p:cNvSpPr/>
            <p:nvPr/>
          </p:nvSpPr>
          <p:spPr>
            <a:xfrm>
              <a:off x="4386263" y="7138800"/>
              <a:ext cx="1981200" cy="407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2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2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43" name="Rectangle 10"/>
            <p:cNvSpPr/>
            <p:nvPr/>
          </p:nvSpPr>
          <p:spPr>
            <a:xfrm>
              <a:off x="1119188" y="7545949"/>
              <a:ext cx="5324474" cy="838086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2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2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2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2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40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199.000đ</a:t>
              </a:r>
            </a:p>
          </p:txBody>
        </p:sp>
        <p:sp>
          <p:nvSpPr>
            <p:cNvPr id="1048744" name="Rectangle 12"/>
            <p:cNvSpPr/>
            <p:nvPr/>
          </p:nvSpPr>
          <p:spPr>
            <a:xfrm>
              <a:off x="174317" y="8242035"/>
              <a:ext cx="6303756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24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 mại từ: 01/11/2026 - 30/11/2026</a:t>
              </a:r>
              <a:r>
                <a:rPr b="1" dirty="0" sz="24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2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745" name="Rectangle 11"/>
            <p:cNvSpPr/>
            <p:nvPr/>
          </p:nvSpPr>
          <p:spPr>
            <a:xfrm>
              <a:off x="174317" y="3209202"/>
              <a:ext cx="6509366" cy="193893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BÌNH GIỮ NHIỆT 500ML</a:t>
              </a:r>
            </a:p>
          </p:txBody>
        </p:sp>
        <p:sp>
          <p:nvSpPr>
            <p:cNvPr id="1048746" name="Rectangle 11"/>
            <p:cNvSpPr/>
            <p:nvPr/>
          </p:nvSpPr>
          <p:spPr>
            <a:xfrm>
              <a:off x="174317" y="2634967"/>
              <a:ext cx="6509366" cy="741322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3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 MẪU</a:t>
              </a:r>
              <a:endParaRPr b="1" dirty="0" sz="3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48747" name="Hộp chú thích: Đường 11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Nhóm 20"/>
          <p:cNvGrpSpPr/>
          <p:nvPr/>
        </p:nvGrpSpPr>
        <p:grpSpPr>
          <a:xfrm>
            <a:off x="2250713" y="3504053"/>
            <a:ext cx="4423893" cy="1634100"/>
            <a:chOff x="2161504" y="4287324"/>
            <a:chExt cx="4423893" cy="1634100"/>
          </a:xfrm>
        </p:grpSpPr>
        <p:sp>
          <p:nvSpPr>
            <p:cNvPr id="1048748" name="Rectangle 6"/>
            <p:cNvSpPr/>
            <p:nvPr/>
          </p:nvSpPr>
          <p:spPr>
            <a:xfrm>
              <a:off x="2161504" y="4287324"/>
              <a:ext cx="4423893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7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7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49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50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</p:grpSp>
      <p:sp>
        <p:nvSpPr>
          <p:cNvPr id="1048751" name="Rectangle 12"/>
          <p:cNvSpPr/>
          <p:nvPr/>
        </p:nvSpPr>
        <p:spPr>
          <a:xfrm>
            <a:off x="1260922" y="8514994"/>
            <a:ext cx="5324474" cy="54914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r"/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Khuyến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mại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từ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: 04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0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7/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2024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- 31/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0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7/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2024</a:t>
            </a:r>
          </a:p>
        </p:txBody>
      </p:sp>
      <p:grpSp>
        <p:nvGrpSpPr>
          <p:cNvPr id="60" name="Nhóm 21"/>
          <p:cNvGrpSpPr/>
          <p:nvPr/>
        </p:nvGrpSpPr>
        <p:grpSpPr>
          <a:xfrm>
            <a:off x="367356" y="2489852"/>
            <a:ext cx="6218039" cy="1524519"/>
            <a:chOff x="367356" y="2914855"/>
            <a:chExt cx="6218039" cy="1524519"/>
          </a:xfrm>
        </p:grpSpPr>
        <p:sp>
          <p:nvSpPr>
            <p:cNvPr id="1048752" name="Rectangle 11"/>
            <p:cNvSpPr/>
            <p:nvPr/>
          </p:nvSpPr>
          <p:spPr>
            <a:xfrm>
              <a:off x="367356" y="3216554"/>
              <a:ext cx="6218039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53" name="Rectangle 11"/>
            <p:cNvSpPr/>
            <p:nvPr/>
          </p:nvSpPr>
          <p:spPr>
            <a:xfrm>
              <a:off x="393258" y="291485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54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6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48755" name="Hộp chú thích: Đường 1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61" name="Nhóm 20"/>
          <p:cNvGrpSpPr/>
          <p:nvPr/>
        </p:nvGrpSpPr>
        <p:grpSpPr>
          <a:xfrm>
            <a:off x="2276614" y="6289501"/>
            <a:ext cx="4423893" cy="1634100"/>
            <a:chOff x="2161504" y="4287324"/>
            <a:chExt cx="4423893" cy="1634100"/>
          </a:xfrm>
        </p:grpSpPr>
        <p:sp>
          <p:nvSpPr>
            <p:cNvPr id="1048756" name="Rectangle 6"/>
            <p:cNvSpPr/>
            <p:nvPr/>
          </p:nvSpPr>
          <p:spPr>
            <a:xfrm>
              <a:off x="2161504" y="4287324"/>
              <a:ext cx="4423893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7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7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57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58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</p:grpSp>
      <p:grpSp>
        <p:nvGrpSpPr>
          <p:cNvPr id="62" name="Nhóm 21"/>
          <p:cNvGrpSpPr/>
          <p:nvPr/>
        </p:nvGrpSpPr>
        <p:grpSpPr>
          <a:xfrm>
            <a:off x="393257" y="5311919"/>
            <a:ext cx="6192137" cy="1487900"/>
            <a:chOff x="367356" y="2951474"/>
            <a:chExt cx="6192137" cy="1487900"/>
          </a:xfrm>
        </p:grpSpPr>
        <p:sp>
          <p:nvSpPr>
            <p:cNvPr id="1048759" name="Rectangle 11"/>
            <p:cNvSpPr/>
            <p:nvPr/>
          </p:nvSpPr>
          <p:spPr>
            <a:xfrm>
              <a:off x="367356" y="3216554"/>
              <a:ext cx="6192137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60" name="Rectangle 11"/>
            <p:cNvSpPr/>
            <p:nvPr/>
          </p:nvSpPr>
          <p:spPr>
            <a:xfrm>
              <a:off x="367357" y="2951474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61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6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Nhóm 20"/>
          <p:cNvGrpSpPr/>
          <p:nvPr/>
        </p:nvGrpSpPr>
        <p:grpSpPr>
          <a:xfrm>
            <a:off x="1966587" y="3504053"/>
            <a:ext cx="4708020" cy="1634100"/>
            <a:chOff x="1877378" y="4287324"/>
            <a:chExt cx="4708020" cy="1634100"/>
          </a:xfrm>
        </p:grpSpPr>
        <p:sp>
          <p:nvSpPr>
            <p:cNvPr id="1048762" name="Rectangle 6"/>
            <p:cNvSpPr/>
            <p:nvPr/>
          </p:nvSpPr>
          <p:spPr>
            <a:xfrm>
              <a:off x="1877378" y="4287324"/>
              <a:ext cx="4708020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63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64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</p:grpSp>
      <p:sp>
        <p:nvSpPr>
          <p:cNvPr id="1048765" name="Rectangle 12"/>
          <p:cNvSpPr/>
          <p:nvPr/>
        </p:nvSpPr>
        <p:spPr>
          <a:xfrm>
            <a:off x="1260922" y="8514994"/>
            <a:ext cx="5324474" cy="54914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r"/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Khuyến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mại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từ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: 04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0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7/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2024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- 31/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0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7/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2024</a:t>
            </a:r>
          </a:p>
        </p:txBody>
      </p:sp>
      <p:grpSp>
        <p:nvGrpSpPr>
          <p:cNvPr id="65" name="Nhóm 21"/>
          <p:cNvGrpSpPr/>
          <p:nvPr/>
        </p:nvGrpSpPr>
        <p:grpSpPr>
          <a:xfrm>
            <a:off x="367356" y="2533999"/>
            <a:ext cx="6218039" cy="1480372"/>
            <a:chOff x="367356" y="2959002"/>
            <a:chExt cx="6218039" cy="1480372"/>
          </a:xfrm>
        </p:grpSpPr>
        <p:sp>
          <p:nvSpPr>
            <p:cNvPr id="1048766" name="Rectangle 11"/>
            <p:cNvSpPr/>
            <p:nvPr/>
          </p:nvSpPr>
          <p:spPr>
            <a:xfrm>
              <a:off x="367356" y="3216554"/>
              <a:ext cx="6218039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67" name="Rectangle 11"/>
            <p:cNvSpPr/>
            <p:nvPr/>
          </p:nvSpPr>
          <p:spPr>
            <a:xfrm>
              <a:off x="393258" y="2959002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68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48769" name="Hộp chú thích: Đường 1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66" name="Nhóm 20"/>
          <p:cNvGrpSpPr/>
          <p:nvPr/>
        </p:nvGrpSpPr>
        <p:grpSpPr>
          <a:xfrm>
            <a:off x="1992488" y="6316669"/>
            <a:ext cx="4708020" cy="1634100"/>
            <a:chOff x="1877378" y="4287324"/>
            <a:chExt cx="4708020" cy="1634100"/>
          </a:xfrm>
        </p:grpSpPr>
        <p:sp>
          <p:nvSpPr>
            <p:cNvPr id="1048770" name="Rectangle 6"/>
            <p:cNvSpPr/>
            <p:nvPr/>
          </p:nvSpPr>
          <p:spPr>
            <a:xfrm>
              <a:off x="1877378" y="4287324"/>
              <a:ext cx="4708020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71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72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</p:grpSp>
      <p:grpSp>
        <p:nvGrpSpPr>
          <p:cNvPr id="67" name="Nhóm 21"/>
          <p:cNvGrpSpPr/>
          <p:nvPr/>
        </p:nvGrpSpPr>
        <p:grpSpPr>
          <a:xfrm>
            <a:off x="393257" y="5346615"/>
            <a:ext cx="6192137" cy="1480372"/>
            <a:chOff x="367356" y="2959002"/>
            <a:chExt cx="6192137" cy="1480372"/>
          </a:xfrm>
        </p:grpSpPr>
        <p:sp>
          <p:nvSpPr>
            <p:cNvPr id="1048773" name="Rectangle 11"/>
            <p:cNvSpPr/>
            <p:nvPr/>
          </p:nvSpPr>
          <p:spPr>
            <a:xfrm>
              <a:off x="367356" y="3216554"/>
              <a:ext cx="6192137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74" name="Rectangle 11"/>
            <p:cNvSpPr/>
            <p:nvPr/>
          </p:nvSpPr>
          <p:spPr>
            <a:xfrm>
              <a:off x="393258" y="2959002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75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Nhóm 20"/>
          <p:cNvGrpSpPr/>
          <p:nvPr/>
        </p:nvGrpSpPr>
        <p:grpSpPr>
          <a:xfrm>
            <a:off x="2161504" y="3024811"/>
            <a:ext cx="4423893" cy="1634100"/>
            <a:chOff x="2161504" y="4287324"/>
            <a:chExt cx="4423893" cy="1634100"/>
          </a:xfrm>
        </p:grpSpPr>
        <p:sp>
          <p:nvSpPr>
            <p:cNvPr id="1048776" name="Rectangle 6"/>
            <p:cNvSpPr/>
            <p:nvPr/>
          </p:nvSpPr>
          <p:spPr>
            <a:xfrm>
              <a:off x="2161504" y="4287324"/>
              <a:ext cx="4423893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72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72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77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78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</p:grpSp>
      <p:sp>
        <p:nvSpPr>
          <p:cNvPr id="1048779" name="Rectangle 12"/>
          <p:cNvSpPr/>
          <p:nvPr/>
        </p:nvSpPr>
        <p:spPr>
          <a:xfrm>
            <a:off x="1286824" y="9175290"/>
            <a:ext cx="5324474" cy="54914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r"/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Khuyến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mại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từ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: 04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0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7/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2024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- 31/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0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7/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2024</a:t>
            </a:r>
          </a:p>
        </p:txBody>
      </p:sp>
      <p:grpSp>
        <p:nvGrpSpPr>
          <p:cNvPr id="70" name="Nhóm 21"/>
          <p:cNvGrpSpPr/>
          <p:nvPr/>
        </p:nvGrpSpPr>
        <p:grpSpPr>
          <a:xfrm>
            <a:off x="367356" y="2285555"/>
            <a:ext cx="6058495" cy="1461285"/>
            <a:chOff x="367356" y="2978089"/>
            <a:chExt cx="6058495" cy="1461285"/>
          </a:xfrm>
        </p:grpSpPr>
        <p:sp>
          <p:nvSpPr>
            <p:cNvPr id="1048780" name="Rectangle 11"/>
            <p:cNvSpPr/>
            <p:nvPr/>
          </p:nvSpPr>
          <p:spPr>
            <a:xfrm>
              <a:off x="367356" y="3216554"/>
              <a:ext cx="6058495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81" name="Rectangle 11"/>
            <p:cNvSpPr/>
            <p:nvPr/>
          </p:nvSpPr>
          <p:spPr>
            <a:xfrm>
              <a:off x="367357" y="2978089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82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48783" name="Hộp chú thích: Đường 9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71" name="Nhóm 20"/>
          <p:cNvGrpSpPr/>
          <p:nvPr/>
        </p:nvGrpSpPr>
        <p:grpSpPr>
          <a:xfrm>
            <a:off x="2187405" y="5402566"/>
            <a:ext cx="4423893" cy="1634100"/>
            <a:chOff x="2161504" y="4287324"/>
            <a:chExt cx="4423893" cy="1634100"/>
          </a:xfrm>
        </p:grpSpPr>
        <p:sp>
          <p:nvSpPr>
            <p:cNvPr id="1048784" name="Rectangle 6"/>
            <p:cNvSpPr/>
            <p:nvPr/>
          </p:nvSpPr>
          <p:spPr>
            <a:xfrm>
              <a:off x="2161504" y="4287324"/>
              <a:ext cx="4423893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72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72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85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86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</p:grpSp>
      <p:grpSp>
        <p:nvGrpSpPr>
          <p:cNvPr id="72" name="Nhóm 21"/>
          <p:cNvGrpSpPr/>
          <p:nvPr/>
        </p:nvGrpSpPr>
        <p:grpSpPr>
          <a:xfrm>
            <a:off x="393257" y="4663310"/>
            <a:ext cx="6058495" cy="1461285"/>
            <a:chOff x="367356" y="2978089"/>
            <a:chExt cx="6058495" cy="1461285"/>
          </a:xfrm>
        </p:grpSpPr>
        <p:sp>
          <p:nvSpPr>
            <p:cNvPr id="1048787" name="Rectangle 11"/>
            <p:cNvSpPr/>
            <p:nvPr/>
          </p:nvSpPr>
          <p:spPr>
            <a:xfrm>
              <a:off x="367356" y="3216554"/>
              <a:ext cx="6058495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88" name="Rectangle 11"/>
            <p:cNvSpPr/>
            <p:nvPr/>
          </p:nvSpPr>
          <p:spPr>
            <a:xfrm>
              <a:off x="367357" y="2978089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89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3" name="Nhóm 20"/>
          <p:cNvGrpSpPr/>
          <p:nvPr/>
        </p:nvGrpSpPr>
        <p:grpSpPr>
          <a:xfrm>
            <a:off x="2149811" y="7700284"/>
            <a:ext cx="4423893" cy="1634100"/>
            <a:chOff x="2161504" y="4287324"/>
            <a:chExt cx="4423893" cy="1634100"/>
          </a:xfrm>
        </p:grpSpPr>
        <p:sp>
          <p:nvSpPr>
            <p:cNvPr id="1048790" name="Rectangle 6"/>
            <p:cNvSpPr/>
            <p:nvPr/>
          </p:nvSpPr>
          <p:spPr>
            <a:xfrm>
              <a:off x="2161504" y="4287324"/>
              <a:ext cx="4423893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72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72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91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92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</p:grpSp>
      <p:grpSp>
        <p:nvGrpSpPr>
          <p:cNvPr id="74" name="Nhóm 21"/>
          <p:cNvGrpSpPr/>
          <p:nvPr/>
        </p:nvGrpSpPr>
        <p:grpSpPr>
          <a:xfrm>
            <a:off x="355663" y="6961028"/>
            <a:ext cx="6058495" cy="1461285"/>
            <a:chOff x="367356" y="2978089"/>
            <a:chExt cx="6058495" cy="1461285"/>
          </a:xfrm>
        </p:grpSpPr>
        <p:sp>
          <p:nvSpPr>
            <p:cNvPr id="1048793" name="Rectangle 11"/>
            <p:cNvSpPr/>
            <p:nvPr/>
          </p:nvSpPr>
          <p:spPr>
            <a:xfrm>
              <a:off x="367356" y="3216554"/>
              <a:ext cx="6058495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94" name="Rectangle 11"/>
            <p:cNvSpPr/>
            <p:nvPr/>
          </p:nvSpPr>
          <p:spPr>
            <a:xfrm>
              <a:off x="367357" y="2978089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95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Nhóm 20"/>
          <p:cNvGrpSpPr/>
          <p:nvPr/>
        </p:nvGrpSpPr>
        <p:grpSpPr>
          <a:xfrm>
            <a:off x="2161504" y="3024811"/>
            <a:ext cx="4423893" cy="1634100"/>
            <a:chOff x="2161504" y="4287324"/>
            <a:chExt cx="4423893" cy="1634100"/>
          </a:xfrm>
        </p:grpSpPr>
        <p:sp>
          <p:nvSpPr>
            <p:cNvPr id="1048796" name="Rectangle 6"/>
            <p:cNvSpPr/>
            <p:nvPr/>
          </p:nvSpPr>
          <p:spPr>
            <a:xfrm>
              <a:off x="2161504" y="4287324"/>
              <a:ext cx="4423893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97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98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</p:grpSp>
      <p:sp>
        <p:nvSpPr>
          <p:cNvPr id="1048799" name="Rectangle 12"/>
          <p:cNvSpPr/>
          <p:nvPr/>
        </p:nvSpPr>
        <p:spPr>
          <a:xfrm>
            <a:off x="1286824" y="9175290"/>
            <a:ext cx="5324474" cy="549149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r"/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Khuyến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mại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000" lang="en-US" err="1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từ</a:t>
            </a:r>
            <a:r>
              <a:rPr b="1" dirty="0" sz="2000" lang="en-US">
                <a:solidFill>
                  <a:prstClr val="black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: 04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0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7/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2024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- 31/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0</a:t>
            </a:r>
            <a:r>
              <a:rPr b="1" dirty="0" sz="2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7/</a:t>
            </a:r>
            <a:r>
              <a:rPr b="1" dirty="0" sz="2000" lang="vi-VN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2024</a:t>
            </a:r>
          </a:p>
        </p:txBody>
      </p:sp>
      <p:grpSp>
        <p:nvGrpSpPr>
          <p:cNvPr id="77" name="Nhóm 21"/>
          <p:cNvGrpSpPr/>
          <p:nvPr/>
        </p:nvGrpSpPr>
        <p:grpSpPr>
          <a:xfrm>
            <a:off x="367356" y="2285555"/>
            <a:ext cx="6058495" cy="1461285"/>
            <a:chOff x="367356" y="2978089"/>
            <a:chExt cx="6058495" cy="1461285"/>
          </a:xfrm>
        </p:grpSpPr>
        <p:sp>
          <p:nvSpPr>
            <p:cNvPr id="1048800" name="Rectangle 11"/>
            <p:cNvSpPr/>
            <p:nvPr/>
          </p:nvSpPr>
          <p:spPr>
            <a:xfrm>
              <a:off x="367356" y="3216554"/>
              <a:ext cx="6058495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01" name="Rectangle 11"/>
            <p:cNvSpPr/>
            <p:nvPr/>
          </p:nvSpPr>
          <p:spPr>
            <a:xfrm>
              <a:off x="367357" y="2978089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02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48803" name="Hộp chú thích: Đường 9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78" name="Nhóm 20"/>
          <p:cNvGrpSpPr/>
          <p:nvPr/>
        </p:nvGrpSpPr>
        <p:grpSpPr>
          <a:xfrm>
            <a:off x="2161504" y="5327537"/>
            <a:ext cx="4423893" cy="1634100"/>
            <a:chOff x="2161504" y="4287324"/>
            <a:chExt cx="4423893" cy="1634100"/>
          </a:xfrm>
        </p:grpSpPr>
        <p:sp>
          <p:nvSpPr>
            <p:cNvPr id="1048804" name="Rectangle 6"/>
            <p:cNvSpPr/>
            <p:nvPr/>
          </p:nvSpPr>
          <p:spPr>
            <a:xfrm>
              <a:off x="2161504" y="4287324"/>
              <a:ext cx="4423893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805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06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</p:grpSp>
      <p:grpSp>
        <p:nvGrpSpPr>
          <p:cNvPr id="79" name="Nhóm 21"/>
          <p:cNvGrpSpPr/>
          <p:nvPr/>
        </p:nvGrpSpPr>
        <p:grpSpPr>
          <a:xfrm>
            <a:off x="367356" y="4588281"/>
            <a:ext cx="6058495" cy="1461285"/>
            <a:chOff x="367356" y="2978089"/>
            <a:chExt cx="6058495" cy="1461285"/>
          </a:xfrm>
        </p:grpSpPr>
        <p:sp>
          <p:nvSpPr>
            <p:cNvPr id="1048807" name="Rectangle 11"/>
            <p:cNvSpPr/>
            <p:nvPr/>
          </p:nvSpPr>
          <p:spPr>
            <a:xfrm>
              <a:off x="367356" y="3216554"/>
              <a:ext cx="6058495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08" name="Rectangle 11"/>
            <p:cNvSpPr/>
            <p:nvPr/>
          </p:nvSpPr>
          <p:spPr>
            <a:xfrm>
              <a:off x="367357" y="2978089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09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80" name="Nhóm 20"/>
          <p:cNvGrpSpPr/>
          <p:nvPr/>
        </p:nvGrpSpPr>
        <p:grpSpPr>
          <a:xfrm>
            <a:off x="2187405" y="7668552"/>
            <a:ext cx="4423893" cy="1634100"/>
            <a:chOff x="2161504" y="4287324"/>
            <a:chExt cx="4423893" cy="1634100"/>
          </a:xfrm>
        </p:grpSpPr>
        <p:sp>
          <p:nvSpPr>
            <p:cNvPr id="1048810" name="Rectangle 6"/>
            <p:cNvSpPr/>
            <p:nvPr/>
          </p:nvSpPr>
          <p:spPr>
            <a:xfrm>
              <a:off x="2161504" y="4287324"/>
              <a:ext cx="4423893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6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811" name="Rectangle 9"/>
            <p:cNvSpPr/>
            <p:nvPr/>
          </p:nvSpPr>
          <p:spPr>
            <a:xfrm>
              <a:off x="4604197" y="5198693"/>
              <a:ext cx="1981200" cy="27431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12" name="Rectangle 10"/>
            <p:cNvSpPr/>
            <p:nvPr/>
          </p:nvSpPr>
          <p:spPr>
            <a:xfrm>
              <a:off x="3194028" y="5372275"/>
              <a:ext cx="3391369" cy="549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</p:grpSp>
      <p:grpSp>
        <p:nvGrpSpPr>
          <p:cNvPr id="81" name="Nhóm 21"/>
          <p:cNvGrpSpPr/>
          <p:nvPr/>
        </p:nvGrpSpPr>
        <p:grpSpPr>
          <a:xfrm>
            <a:off x="393257" y="6929296"/>
            <a:ext cx="6058495" cy="1461285"/>
            <a:chOff x="367356" y="2978089"/>
            <a:chExt cx="6058495" cy="1461285"/>
          </a:xfrm>
        </p:grpSpPr>
        <p:sp>
          <p:nvSpPr>
            <p:cNvPr id="1048813" name="Rectangle 11"/>
            <p:cNvSpPr/>
            <p:nvPr/>
          </p:nvSpPr>
          <p:spPr>
            <a:xfrm>
              <a:off x="367356" y="3216554"/>
              <a:ext cx="6058495" cy="96947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 DÒNG</a:t>
              </a:r>
              <a:endParaRPr b="1" dirty="0" sz="2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14" name="Rectangle 11"/>
            <p:cNvSpPr/>
            <p:nvPr/>
          </p:nvSpPr>
          <p:spPr>
            <a:xfrm>
              <a:off x="367357" y="2978089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15" name="Rectangle 11"/>
            <p:cNvSpPr/>
            <p:nvPr/>
          </p:nvSpPr>
          <p:spPr>
            <a:xfrm>
              <a:off x="367357" y="4053185"/>
              <a:ext cx="5324474" cy="38618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5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5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5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Nhóm 9"/>
          <p:cNvGrpSpPr/>
          <p:nvPr/>
        </p:nvGrpSpPr>
        <p:grpSpPr>
          <a:xfrm>
            <a:off x="413359" y="1897350"/>
            <a:ext cx="6050071" cy="2945152"/>
            <a:chOff x="276798" y="1897350"/>
            <a:chExt cx="6050071" cy="2945152"/>
          </a:xfrm>
        </p:grpSpPr>
        <p:sp>
          <p:nvSpPr>
            <p:cNvPr id="1048816" name="Rectangle 6"/>
            <p:cNvSpPr/>
            <p:nvPr/>
          </p:nvSpPr>
          <p:spPr>
            <a:xfrm>
              <a:off x="917067" y="2811695"/>
              <a:ext cx="5023866" cy="11756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9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9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817" name="Rectangle 9"/>
            <p:cNvSpPr/>
            <p:nvPr/>
          </p:nvSpPr>
          <p:spPr>
            <a:xfrm>
              <a:off x="4726546" y="3830551"/>
              <a:ext cx="1100456" cy="407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18" name="Rectangle 10"/>
            <p:cNvSpPr/>
            <p:nvPr/>
          </p:nvSpPr>
          <p:spPr>
            <a:xfrm>
              <a:off x="2576848" y="4201977"/>
              <a:ext cx="3250154" cy="348801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  <p:sp>
          <p:nvSpPr>
            <p:cNvPr id="1048819" name="Rectangle 12"/>
            <p:cNvSpPr/>
            <p:nvPr/>
          </p:nvSpPr>
          <p:spPr>
            <a:xfrm>
              <a:off x="643944" y="4534142"/>
              <a:ext cx="518305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820" name="Rectangle 11"/>
            <p:cNvSpPr/>
            <p:nvPr/>
          </p:nvSpPr>
          <p:spPr>
            <a:xfrm>
              <a:off x="276798" y="2159946"/>
              <a:ext cx="6050071" cy="79612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pPr algn="ctr"/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6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21" name="Rectangle 11"/>
            <p:cNvSpPr/>
            <p:nvPr/>
          </p:nvSpPr>
          <p:spPr>
            <a:xfrm>
              <a:off x="1539830" y="1897350"/>
              <a:ext cx="3624498" cy="355132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48822" name="Hộp chú thích: Đường 1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84" name="Nhóm 9"/>
          <p:cNvGrpSpPr/>
          <p:nvPr/>
        </p:nvGrpSpPr>
        <p:grpSpPr>
          <a:xfrm>
            <a:off x="413358" y="6128847"/>
            <a:ext cx="6050071" cy="2938546"/>
            <a:chOff x="276798" y="1903956"/>
            <a:chExt cx="6050071" cy="2938546"/>
          </a:xfrm>
        </p:grpSpPr>
        <p:sp>
          <p:nvSpPr>
            <p:cNvPr id="1048823" name="Rectangle 6"/>
            <p:cNvSpPr/>
            <p:nvPr/>
          </p:nvSpPr>
          <p:spPr>
            <a:xfrm>
              <a:off x="917067" y="2811695"/>
              <a:ext cx="5023866" cy="11756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9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9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824" name="Rectangle 9"/>
            <p:cNvSpPr/>
            <p:nvPr/>
          </p:nvSpPr>
          <p:spPr>
            <a:xfrm>
              <a:off x="4726546" y="3830551"/>
              <a:ext cx="1100456" cy="407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25" name="Rectangle 10"/>
            <p:cNvSpPr/>
            <p:nvPr/>
          </p:nvSpPr>
          <p:spPr>
            <a:xfrm>
              <a:off x="2576848" y="4201977"/>
              <a:ext cx="3250154" cy="348801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  <p:sp>
          <p:nvSpPr>
            <p:cNvPr id="1048826" name="Rectangle 12"/>
            <p:cNvSpPr/>
            <p:nvPr/>
          </p:nvSpPr>
          <p:spPr>
            <a:xfrm>
              <a:off x="643944" y="4534142"/>
              <a:ext cx="518305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827" name="Rectangle 11"/>
            <p:cNvSpPr/>
            <p:nvPr/>
          </p:nvSpPr>
          <p:spPr>
            <a:xfrm>
              <a:off x="276798" y="2159946"/>
              <a:ext cx="6050071" cy="79612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pPr algn="ctr"/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6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28" name="Rectangle 11"/>
            <p:cNvSpPr/>
            <p:nvPr/>
          </p:nvSpPr>
          <p:spPr>
            <a:xfrm>
              <a:off x="1539831" y="1903956"/>
              <a:ext cx="3624498" cy="355132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Nhóm 9"/>
          <p:cNvGrpSpPr/>
          <p:nvPr/>
        </p:nvGrpSpPr>
        <p:grpSpPr>
          <a:xfrm>
            <a:off x="413357" y="1897350"/>
            <a:ext cx="6050073" cy="2945152"/>
            <a:chOff x="276796" y="1897350"/>
            <a:chExt cx="6050073" cy="2945152"/>
          </a:xfrm>
        </p:grpSpPr>
        <p:sp>
          <p:nvSpPr>
            <p:cNvPr id="1048829" name="Rectangle 6"/>
            <p:cNvSpPr/>
            <p:nvPr/>
          </p:nvSpPr>
          <p:spPr>
            <a:xfrm>
              <a:off x="276796" y="2811695"/>
              <a:ext cx="6050071" cy="11756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8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8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830" name="Rectangle 9"/>
            <p:cNvSpPr/>
            <p:nvPr/>
          </p:nvSpPr>
          <p:spPr>
            <a:xfrm>
              <a:off x="4726546" y="3830551"/>
              <a:ext cx="1100456" cy="407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31" name="Rectangle 10"/>
            <p:cNvSpPr/>
            <p:nvPr/>
          </p:nvSpPr>
          <p:spPr>
            <a:xfrm>
              <a:off x="2576848" y="4201977"/>
              <a:ext cx="3250154" cy="348801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  <p:sp>
          <p:nvSpPr>
            <p:cNvPr id="1048832" name="Rectangle 12"/>
            <p:cNvSpPr/>
            <p:nvPr/>
          </p:nvSpPr>
          <p:spPr>
            <a:xfrm>
              <a:off x="643944" y="4534142"/>
              <a:ext cx="518305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833" name="Rectangle 11"/>
            <p:cNvSpPr/>
            <p:nvPr/>
          </p:nvSpPr>
          <p:spPr>
            <a:xfrm>
              <a:off x="276798" y="2159946"/>
              <a:ext cx="6050071" cy="79612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pPr algn="ctr"/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6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34" name="Rectangle 11"/>
            <p:cNvSpPr/>
            <p:nvPr/>
          </p:nvSpPr>
          <p:spPr>
            <a:xfrm>
              <a:off x="1539830" y="1897350"/>
              <a:ext cx="3624498" cy="355132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48835" name="Hộp chú thích: Đường 1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87" name="Nhóm 9"/>
          <p:cNvGrpSpPr/>
          <p:nvPr/>
        </p:nvGrpSpPr>
        <p:grpSpPr>
          <a:xfrm>
            <a:off x="413357" y="6133235"/>
            <a:ext cx="6050073" cy="2945152"/>
            <a:chOff x="276796" y="1897350"/>
            <a:chExt cx="6050073" cy="2945152"/>
          </a:xfrm>
        </p:grpSpPr>
        <p:sp>
          <p:nvSpPr>
            <p:cNvPr id="1048836" name="Rectangle 6"/>
            <p:cNvSpPr/>
            <p:nvPr/>
          </p:nvSpPr>
          <p:spPr>
            <a:xfrm>
              <a:off x="276796" y="2811695"/>
              <a:ext cx="6050071" cy="11756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8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8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837" name="Rectangle 9"/>
            <p:cNvSpPr/>
            <p:nvPr/>
          </p:nvSpPr>
          <p:spPr>
            <a:xfrm>
              <a:off x="4726546" y="3830551"/>
              <a:ext cx="1100456" cy="407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38" name="Rectangle 10"/>
            <p:cNvSpPr/>
            <p:nvPr/>
          </p:nvSpPr>
          <p:spPr>
            <a:xfrm>
              <a:off x="2576848" y="4201977"/>
              <a:ext cx="3250154" cy="348801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  <p:sp>
          <p:nvSpPr>
            <p:cNvPr id="1048839" name="Rectangle 12"/>
            <p:cNvSpPr/>
            <p:nvPr/>
          </p:nvSpPr>
          <p:spPr>
            <a:xfrm>
              <a:off x="643944" y="4534142"/>
              <a:ext cx="518305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840" name="Rectangle 11"/>
            <p:cNvSpPr/>
            <p:nvPr/>
          </p:nvSpPr>
          <p:spPr>
            <a:xfrm>
              <a:off x="276798" y="2159946"/>
              <a:ext cx="6050071" cy="79612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TÊN SẢN PHẨM</a:t>
              </a:r>
            </a:p>
            <a:p>
              <a:pPr algn="ctr"/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*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Đặc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trưng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của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</a:t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phẩm</a:t>
              </a:r>
              <a:endParaRPr b="1" dirty="0" sz="16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41" name="Rectangle 11"/>
            <p:cNvSpPr/>
            <p:nvPr/>
          </p:nvSpPr>
          <p:spPr>
            <a:xfrm>
              <a:off x="1539830" y="1897350"/>
              <a:ext cx="3624498" cy="355132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NHÃN HIỆU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Nhóm 19"/>
          <p:cNvGrpSpPr/>
          <p:nvPr/>
        </p:nvGrpSpPr>
        <p:grpSpPr>
          <a:xfrm>
            <a:off x="459760" y="1503152"/>
            <a:ext cx="5938479" cy="1331545"/>
            <a:chOff x="495300" y="1450718"/>
            <a:chExt cx="5938479" cy="1331545"/>
          </a:xfrm>
        </p:grpSpPr>
        <p:sp>
          <p:nvSpPr>
            <p:cNvPr id="1048709" name="Rectangle 6"/>
            <p:cNvSpPr/>
            <p:nvPr/>
          </p:nvSpPr>
          <p:spPr>
            <a:xfrm>
              <a:off x="3346450" y="1450718"/>
              <a:ext cx="308732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4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179</a:t>
              </a:r>
              <a:r>
                <a:rPr b="1" dirty="0" sz="54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54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10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11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265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712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713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GÓI XỐT TƯƠNG ĐEN </a:t>
              </a:r>
              <a:endParaRPr b="1" dirty="0" sz="20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14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OTTOGI</a:t>
              </a:r>
              <a:endParaRPr b="1" dirty="0" sz="12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48715" name="Hộp chú thích: Đường 2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51" name="Nhóm 19"/>
          <p:cNvGrpSpPr/>
          <p:nvPr/>
        </p:nvGrpSpPr>
        <p:grpSpPr>
          <a:xfrm>
            <a:off x="404794" y="3648356"/>
            <a:ext cx="5938479" cy="1331545"/>
            <a:chOff x="495300" y="1450718"/>
            <a:chExt cx="5938479" cy="1331545"/>
          </a:xfrm>
        </p:grpSpPr>
        <p:sp>
          <p:nvSpPr>
            <p:cNvPr id="1048716" name="Rectangle 6"/>
            <p:cNvSpPr/>
            <p:nvPr/>
          </p:nvSpPr>
          <p:spPr>
            <a:xfrm>
              <a:off x="3346450" y="1450718"/>
              <a:ext cx="308732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4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179</a:t>
              </a:r>
              <a:r>
                <a:rPr b="1" dirty="0" sz="54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54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17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18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265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719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720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GÓI XỐT TƯƠNG ĐEN </a:t>
              </a:r>
              <a:endParaRPr b="1" dirty="0" sz="20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21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OTTOGI</a:t>
              </a:r>
              <a:endParaRPr b="1" dirty="0" sz="12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" name="Nhóm 19"/>
          <p:cNvGrpSpPr/>
          <p:nvPr/>
        </p:nvGrpSpPr>
        <p:grpSpPr>
          <a:xfrm>
            <a:off x="462522" y="5793560"/>
            <a:ext cx="5938479" cy="1331545"/>
            <a:chOff x="495300" y="1450718"/>
            <a:chExt cx="5938479" cy="1331545"/>
          </a:xfrm>
        </p:grpSpPr>
        <p:sp>
          <p:nvSpPr>
            <p:cNvPr id="1048722" name="Rectangle 6"/>
            <p:cNvSpPr/>
            <p:nvPr/>
          </p:nvSpPr>
          <p:spPr>
            <a:xfrm>
              <a:off x="3346450" y="1450718"/>
              <a:ext cx="308732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4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215</a:t>
              </a:r>
              <a:r>
                <a:rPr b="1" dirty="0" sz="54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54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23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24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280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725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726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GÓI BÚN BÒ HUẾ</a:t>
              </a:r>
              <a:endParaRPr b="1" dirty="0" sz="20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27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VIFON</a:t>
              </a:r>
              <a:endParaRPr b="1" dirty="0" sz="12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3" name="Nhóm 19"/>
          <p:cNvGrpSpPr/>
          <p:nvPr/>
        </p:nvGrpSpPr>
        <p:grpSpPr>
          <a:xfrm>
            <a:off x="371815" y="7902687"/>
            <a:ext cx="5938479" cy="1331545"/>
            <a:chOff x="495300" y="1450718"/>
            <a:chExt cx="5938479" cy="1331545"/>
          </a:xfrm>
        </p:grpSpPr>
        <p:sp>
          <p:nvSpPr>
            <p:cNvPr id="1048728" name="Rectangle 6"/>
            <p:cNvSpPr/>
            <p:nvPr/>
          </p:nvSpPr>
          <p:spPr>
            <a:xfrm>
              <a:off x="3346450" y="1450718"/>
              <a:ext cx="308732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4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215</a:t>
              </a:r>
              <a:r>
                <a:rPr b="1" dirty="0" sz="54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54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29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30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280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731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732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GÓI BÚN BÒ HUẾ</a:t>
              </a:r>
              <a:endParaRPr b="1" dirty="0" sz="20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33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VIFON</a:t>
              </a:r>
              <a:endParaRPr b="1" dirty="0" sz="12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Nhóm 19"/>
          <p:cNvGrpSpPr/>
          <p:nvPr/>
        </p:nvGrpSpPr>
        <p:grpSpPr>
          <a:xfrm>
            <a:off x="459760" y="1503152"/>
            <a:ext cx="5938479" cy="1331545"/>
            <a:chOff x="495300" y="1450718"/>
            <a:chExt cx="5938479" cy="1331545"/>
          </a:xfrm>
        </p:grpSpPr>
        <p:sp>
          <p:nvSpPr>
            <p:cNvPr id="1048684" name="Rectangle 6"/>
            <p:cNvSpPr/>
            <p:nvPr/>
          </p:nvSpPr>
          <p:spPr>
            <a:xfrm>
              <a:off x="2904000" y="1450718"/>
              <a:ext cx="352977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85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86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  <p:sp>
          <p:nvSpPr>
            <p:cNvPr id="1048687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688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89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2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sp>
        <p:nvSpPr>
          <p:cNvPr id="1048690" name="Hộp chú thích: Đường 2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46" name="Nhóm 19"/>
          <p:cNvGrpSpPr/>
          <p:nvPr/>
        </p:nvGrpSpPr>
        <p:grpSpPr>
          <a:xfrm>
            <a:off x="459760" y="3648356"/>
            <a:ext cx="5938479" cy="1331545"/>
            <a:chOff x="495300" y="1450718"/>
            <a:chExt cx="5938479" cy="1331545"/>
          </a:xfrm>
        </p:grpSpPr>
        <p:sp>
          <p:nvSpPr>
            <p:cNvPr id="1048691" name="Rectangle 6"/>
            <p:cNvSpPr/>
            <p:nvPr/>
          </p:nvSpPr>
          <p:spPr>
            <a:xfrm>
              <a:off x="2904000" y="1450718"/>
              <a:ext cx="352977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92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93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  <p:sp>
          <p:nvSpPr>
            <p:cNvPr id="1048694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695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96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2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47" name="Nhóm 19"/>
          <p:cNvGrpSpPr/>
          <p:nvPr/>
        </p:nvGrpSpPr>
        <p:grpSpPr>
          <a:xfrm>
            <a:off x="459760" y="5793560"/>
            <a:ext cx="5938479" cy="1331545"/>
            <a:chOff x="495300" y="1450718"/>
            <a:chExt cx="5938479" cy="1331545"/>
          </a:xfrm>
        </p:grpSpPr>
        <p:sp>
          <p:nvSpPr>
            <p:cNvPr id="1048697" name="Rectangle 6"/>
            <p:cNvSpPr/>
            <p:nvPr/>
          </p:nvSpPr>
          <p:spPr>
            <a:xfrm>
              <a:off x="2904000" y="1450718"/>
              <a:ext cx="352977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98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99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  <p:sp>
          <p:nvSpPr>
            <p:cNvPr id="1048700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701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02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2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48" name="Nhóm 19"/>
          <p:cNvGrpSpPr/>
          <p:nvPr/>
        </p:nvGrpSpPr>
        <p:grpSpPr>
          <a:xfrm>
            <a:off x="459760" y="7938764"/>
            <a:ext cx="5938479" cy="1331545"/>
            <a:chOff x="495300" y="1450718"/>
            <a:chExt cx="5938479" cy="1331545"/>
          </a:xfrm>
        </p:grpSpPr>
        <p:sp>
          <p:nvSpPr>
            <p:cNvPr id="1048703" name="Rectangle 6"/>
            <p:cNvSpPr/>
            <p:nvPr/>
          </p:nvSpPr>
          <p:spPr>
            <a:xfrm>
              <a:off x="2904000" y="1450718"/>
              <a:ext cx="352977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1.050.000</a:t>
              </a:r>
              <a:r>
                <a:rPr baseline="30000"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704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05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  <p:sp>
          <p:nvSpPr>
            <p:cNvPr id="1048706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707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08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2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Hộp chú thích: Đường 16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</a:rPr>
              <a:t>Chỉ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thay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đổi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nội</a:t>
            </a:r>
            <a:r>
              <a:rPr b="1" dirty="0" sz="2400" lang="en-US">
                <a:solidFill>
                  <a:schemeClr val="tx1"/>
                </a:solidFill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đổi</a:t>
            </a:r>
            <a:r>
              <a:rPr b="1" dirty="0" sz="2400" lang="en-US">
                <a:solidFill>
                  <a:schemeClr val="tx1"/>
                </a:solidFill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</a:rPr>
              <a:t>chữ</a:t>
            </a:r>
            <a:r>
              <a:rPr b="1" dirty="0" sz="2400" lang="en-US">
                <a:solidFill>
                  <a:schemeClr val="tx1"/>
                </a:solidFill>
              </a:rPr>
              <a:t>, </a:t>
            </a:r>
            <a:r>
              <a:rPr b="1" dirty="0" sz="2400" lang="en-US" err="1">
                <a:solidFill>
                  <a:schemeClr val="tx1"/>
                </a:solidFill>
              </a:rPr>
              <a:t>tuyệt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đối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tăng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kích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cỡ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chữ</a:t>
            </a:r>
            <a:r>
              <a:rPr b="1" dirty="0" sz="2400" lang="en-US">
                <a:solidFill>
                  <a:schemeClr val="tx1"/>
                </a:solidFill>
              </a:rPr>
              <a:t> to </a:t>
            </a:r>
            <a:r>
              <a:rPr b="1" dirty="0" sz="2400" lang="en-US" err="1">
                <a:solidFill>
                  <a:schemeClr val="tx1"/>
                </a:solidFill>
              </a:rPr>
              <a:t>hơn</a:t>
            </a:r>
            <a:r>
              <a:rPr b="1" dirty="0" sz="2400" lang="en-US">
                <a:solidFill>
                  <a:schemeClr val="tx1"/>
                </a:solidFill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di </a:t>
            </a:r>
            <a:r>
              <a:rPr b="1" dirty="0" sz="2400" lang="en-US" err="1">
                <a:solidFill>
                  <a:schemeClr val="tx1"/>
                </a:solidFill>
              </a:rPr>
              <a:t>chuyển</a:t>
            </a:r>
            <a:r>
              <a:rPr b="1" dirty="0" sz="2400" lang="en-US">
                <a:solidFill>
                  <a:schemeClr val="tx1"/>
                </a:solidFill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</a:rPr>
              <a:t>đã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sắp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sẵn</a:t>
            </a:r>
            <a:endParaRPr b="1" dirty="0" sz="2400" lang="en-US">
              <a:solidFill>
                <a:schemeClr val="tx1"/>
              </a:solidFill>
            </a:endParaRPr>
          </a:p>
        </p:txBody>
      </p:sp>
      <p:grpSp>
        <p:nvGrpSpPr>
          <p:cNvPr id="36" name="Nhóm 2"/>
          <p:cNvGrpSpPr/>
          <p:nvPr/>
        </p:nvGrpSpPr>
        <p:grpSpPr>
          <a:xfrm>
            <a:off x="495300" y="1197831"/>
            <a:ext cx="2876785" cy="1640103"/>
            <a:chOff x="1752723" y="1775780"/>
            <a:chExt cx="3105385" cy="1640103"/>
          </a:xfrm>
        </p:grpSpPr>
        <p:sp>
          <p:nvSpPr>
            <p:cNvPr id="1048636" name="Rectangle 6"/>
            <p:cNvSpPr/>
            <p:nvPr/>
          </p:nvSpPr>
          <p:spPr>
            <a:xfrm>
              <a:off x="1884285" y="2273259"/>
              <a:ext cx="29738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5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29</a:t>
              </a:r>
              <a:r>
                <a:rPr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37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38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100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639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</a:t>
              </a:r>
              <a:r>
                <a:rPr b="1" dirty="0" sz="800" lang="vi-VN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02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640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KHĂN ƯỚT LAU GIÀY</a:t>
              </a:r>
            </a:p>
          </p:txBody>
        </p:sp>
        <p:sp>
          <p:nvSpPr>
            <p:cNvPr id="1048641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37" name="Nhóm 2"/>
          <p:cNvGrpSpPr/>
          <p:nvPr/>
        </p:nvGrpSpPr>
        <p:grpSpPr>
          <a:xfrm>
            <a:off x="3489998" y="1197831"/>
            <a:ext cx="2876785" cy="1640103"/>
            <a:chOff x="1752723" y="1775780"/>
            <a:chExt cx="3105385" cy="1640103"/>
          </a:xfrm>
        </p:grpSpPr>
        <p:sp>
          <p:nvSpPr>
            <p:cNvPr id="1048642" name="Rectangle 6"/>
            <p:cNvSpPr/>
            <p:nvPr/>
          </p:nvSpPr>
          <p:spPr>
            <a:xfrm>
              <a:off x="1884285" y="2273259"/>
              <a:ext cx="29738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5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29</a:t>
              </a:r>
              <a:r>
                <a:rPr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  <a:p>
              <a:pPr algn="ctr"/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43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44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77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5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00đ</a:t>
              </a:r>
            </a:p>
          </p:txBody>
        </p:sp>
        <p:sp>
          <p:nvSpPr>
            <p:cNvPr id="1048645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</a:t>
              </a:r>
              <a:r>
                <a:rPr b="1" dirty="0" sz="800" lang="vi-VN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02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646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XỊT CHỐNG NƯỚC</a:t>
              </a:r>
            </a:p>
          </p:txBody>
        </p:sp>
        <p:sp>
          <p:nvSpPr>
            <p:cNvPr id="1048647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38" name="Nhóm 2"/>
          <p:cNvGrpSpPr/>
          <p:nvPr/>
        </p:nvGrpSpPr>
        <p:grpSpPr>
          <a:xfrm>
            <a:off x="495300" y="3382106"/>
            <a:ext cx="2876785" cy="1640103"/>
            <a:chOff x="1752723" y="1775780"/>
            <a:chExt cx="3105385" cy="1640103"/>
          </a:xfrm>
        </p:grpSpPr>
        <p:sp>
          <p:nvSpPr>
            <p:cNvPr id="1048648" name="Rectangle 6"/>
            <p:cNvSpPr/>
            <p:nvPr/>
          </p:nvSpPr>
          <p:spPr>
            <a:xfrm>
              <a:off x="1884285" y="2273259"/>
              <a:ext cx="29738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5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29</a:t>
              </a:r>
              <a:r>
                <a:rPr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49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50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77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5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00đ</a:t>
              </a:r>
            </a:p>
          </p:txBody>
        </p:sp>
        <p:sp>
          <p:nvSpPr>
            <p:cNvPr id="1048651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</a:t>
              </a:r>
              <a:r>
                <a:rPr b="1" dirty="0" sz="800" lang="vi-VN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02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652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KEO DÁN GIÀY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53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39" name="Nhóm 2"/>
          <p:cNvGrpSpPr/>
          <p:nvPr/>
        </p:nvGrpSpPr>
        <p:grpSpPr>
          <a:xfrm>
            <a:off x="3489998" y="3382106"/>
            <a:ext cx="2876785" cy="1640103"/>
            <a:chOff x="1752723" y="1775780"/>
            <a:chExt cx="3105385" cy="1640103"/>
          </a:xfrm>
        </p:grpSpPr>
        <p:sp>
          <p:nvSpPr>
            <p:cNvPr id="1048654" name="Rectangle 6"/>
            <p:cNvSpPr/>
            <p:nvPr/>
          </p:nvSpPr>
          <p:spPr>
            <a:xfrm>
              <a:off x="1884285" y="2273259"/>
              <a:ext cx="29738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55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56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  <p:sp>
          <p:nvSpPr>
            <p:cNvPr id="1048657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658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59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40" name="Nhóm 2"/>
          <p:cNvGrpSpPr/>
          <p:nvPr/>
        </p:nvGrpSpPr>
        <p:grpSpPr>
          <a:xfrm>
            <a:off x="495300" y="5446278"/>
            <a:ext cx="2876785" cy="1640103"/>
            <a:chOff x="1752723" y="1775780"/>
            <a:chExt cx="3105385" cy="1640103"/>
          </a:xfrm>
        </p:grpSpPr>
        <p:sp>
          <p:nvSpPr>
            <p:cNvPr id="1048660" name="Rectangle 6"/>
            <p:cNvSpPr/>
            <p:nvPr/>
          </p:nvSpPr>
          <p:spPr>
            <a:xfrm>
              <a:off x="1884285" y="2273259"/>
              <a:ext cx="29738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61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62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  <p:sp>
          <p:nvSpPr>
            <p:cNvPr id="1048663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664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65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41" name="Nhóm 2"/>
          <p:cNvGrpSpPr/>
          <p:nvPr/>
        </p:nvGrpSpPr>
        <p:grpSpPr>
          <a:xfrm>
            <a:off x="3489998" y="5446278"/>
            <a:ext cx="2876785" cy="1640103"/>
            <a:chOff x="1752723" y="1775780"/>
            <a:chExt cx="3105385" cy="1640103"/>
          </a:xfrm>
        </p:grpSpPr>
        <p:sp>
          <p:nvSpPr>
            <p:cNvPr id="1048666" name="Rectangle 6"/>
            <p:cNvSpPr/>
            <p:nvPr/>
          </p:nvSpPr>
          <p:spPr>
            <a:xfrm>
              <a:off x="1884285" y="2273259"/>
              <a:ext cx="29738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67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68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  <p:sp>
          <p:nvSpPr>
            <p:cNvPr id="1048669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670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71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42" name="Nhóm 2"/>
          <p:cNvGrpSpPr/>
          <p:nvPr/>
        </p:nvGrpSpPr>
        <p:grpSpPr>
          <a:xfrm>
            <a:off x="495300" y="7630553"/>
            <a:ext cx="2876785" cy="1640103"/>
            <a:chOff x="1752723" y="1775780"/>
            <a:chExt cx="3105385" cy="1640103"/>
          </a:xfrm>
        </p:grpSpPr>
        <p:sp>
          <p:nvSpPr>
            <p:cNvPr id="1048672" name="Rectangle 6"/>
            <p:cNvSpPr/>
            <p:nvPr/>
          </p:nvSpPr>
          <p:spPr>
            <a:xfrm>
              <a:off x="1884285" y="2273259"/>
              <a:ext cx="29738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150.000đ</a:t>
              </a:r>
            </a:p>
          </p:txBody>
        </p:sp>
        <p:sp>
          <p:nvSpPr>
            <p:cNvPr id="1048673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74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  <p:sp>
          <p:nvSpPr>
            <p:cNvPr id="1048675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676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77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43" name="Nhóm 2"/>
          <p:cNvGrpSpPr/>
          <p:nvPr/>
        </p:nvGrpSpPr>
        <p:grpSpPr>
          <a:xfrm>
            <a:off x="3489998" y="7630553"/>
            <a:ext cx="2876785" cy="1640103"/>
            <a:chOff x="1752723" y="1775780"/>
            <a:chExt cx="3105385" cy="1640103"/>
          </a:xfrm>
        </p:grpSpPr>
        <p:sp>
          <p:nvSpPr>
            <p:cNvPr id="1048678" name="Rectangle 6"/>
            <p:cNvSpPr/>
            <p:nvPr/>
          </p:nvSpPr>
          <p:spPr>
            <a:xfrm>
              <a:off x="1884285" y="2273259"/>
              <a:ext cx="29738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150.000</a:t>
              </a:r>
              <a:r>
                <a:rPr baseline="30000" b="1" dirty="0" sz="45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79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80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259.000đ</a:t>
              </a:r>
            </a:p>
          </p:txBody>
        </p:sp>
        <p:sp>
          <p:nvSpPr>
            <p:cNvPr id="1048681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682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83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Hộp chú thích: Đường 16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</a:rPr>
              <a:t>Chỉ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thay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đổi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nội</a:t>
            </a:r>
            <a:r>
              <a:rPr b="1" dirty="0" sz="2400" lang="en-US">
                <a:solidFill>
                  <a:schemeClr val="tx1"/>
                </a:solidFill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đổi</a:t>
            </a:r>
            <a:r>
              <a:rPr b="1" dirty="0" sz="2400" lang="en-US">
                <a:solidFill>
                  <a:schemeClr val="tx1"/>
                </a:solidFill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</a:rPr>
              <a:t>chữ</a:t>
            </a:r>
            <a:r>
              <a:rPr b="1" dirty="0" sz="2400" lang="en-US">
                <a:solidFill>
                  <a:schemeClr val="tx1"/>
                </a:solidFill>
              </a:rPr>
              <a:t>, </a:t>
            </a:r>
            <a:r>
              <a:rPr b="1" dirty="0" sz="2400" lang="en-US" err="1">
                <a:solidFill>
                  <a:schemeClr val="tx1"/>
                </a:solidFill>
              </a:rPr>
              <a:t>tuyệt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đối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tăng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kích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cỡ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chữ</a:t>
            </a:r>
            <a:r>
              <a:rPr b="1" dirty="0" sz="2400" lang="en-US">
                <a:solidFill>
                  <a:schemeClr val="tx1"/>
                </a:solidFill>
              </a:rPr>
              <a:t> to </a:t>
            </a:r>
            <a:r>
              <a:rPr b="1" dirty="0" sz="2400" lang="en-US" err="1">
                <a:solidFill>
                  <a:schemeClr val="tx1"/>
                </a:solidFill>
              </a:rPr>
              <a:t>hơn</a:t>
            </a:r>
            <a:r>
              <a:rPr b="1" dirty="0" sz="2400" lang="en-US">
                <a:solidFill>
                  <a:schemeClr val="tx1"/>
                </a:solidFill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di </a:t>
            </a:r>
            <a:r>
              <a:rPr b="1" dirty="0" sz="2400" lang="en-US" err="1">
                <a:solidFill>
                  <a:schemeClr val="tx1"/>
                </a:solidFill>
              </a:rPr>
              <a:t>chuyển</a:t>
            </a:r>
            <a:r>
              <a:rPr b="1" dirty="0" sz="2400" lang="en-US">
                <a:solidFill>
                  <a:schemeClr val="tx1"/>
                </a:solidFill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</a:rPr>
              <a:t>đã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sắp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sẵn</a:t>
            </a:r>
            <a:endParaRPr b="1" dirty="0" sz="2400" lang="en-US">
              <a:solidFill>
                <a:schemeClr val="tx1"/>
              </a:solidFill>
            </a:endParaRPr>
          </a:p>
        </p:txBody>
      </p:sp>
      <p:grpSp>
        <p:nvGrpSpPr>
          <p:cNvPr id="27" name="Nhóm 2"/>
          <p:cNvGrpSpPr/>
          <p:nvPr/>
        </p:nvGrpSpPr>
        <p:grpSpPr>
          <a:xfrm>
            <a:off x="459051" y="3341869"/>
            <a:ext cx="3008830" cy="1640103"/>
            <a:chOff x="1713593" y="1775780"/>
            <a:chExt cx="3247923" cy="1640103"/>
          </a:xfrm>
        </p:grpSpPr>
        <p:sp>
          <p:nvSpPr>
            <p:cNvPr id="1048587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sz="43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215</a:t>
              </a:r>
              <a:r>
                <a:rPr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588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589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280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590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591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GÓI BÚN BÒ HUẾ</a:t>
              </a:r>
              <a:endParaRPr b="1" dirty="0" sz="14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592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VIFON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28" name="Nhóm 2"/>
          <p:cNvGrpSpPr/>
          <p:nvPr/>
        </p:nvGrpSpPr>
        <p:grpSpPr>
          <a:xfrm>
            <a:off x="459051" y="7636558"/>
            <a:ext cx="3008830" cy="1640103"/>
            <a:chOff x="1713593" y="1775780"/>
            <a:chExt cx="3247923" cy="1640103"/>
          </a:xfrm>
        </p:grpSpPr>
        <p:sp>
          <p:nvSpPr>
            <p:cNvPr id="1048593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8.050.000</a:t>
              </a:r>
              <a:r>
                <a:rPr baseline="30000"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594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595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  <p:sp>
          <p:nvSpPr>
            <p:cNvPr id="1048596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597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598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29" name="Nhóm 2"/>
          <p:cNvGrpSpPr/>
          <p:nvPr/>
        </p:nvGrpSpPr>
        <p:grpSpPr>
          <a:xfrm>
            <a:off x="3467881" y="7636558"/>
            <a:ext cx="3008830" cy="1640103"/>
            <a:chOff x="1713593" y="1775780"/>
            <a:chExt cx="3247923" cy="1640103"/>
          </a:xfrm>
        </p:grpSpPr>
        <p:sp>
          <p:nvSpPr>
            <p:cNvPr id="1048599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8.050.000</a:t>
              </a:r>
              <a:r>
                <a:rPr baseline="30000"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00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01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2.059.000đ</a:t>
              </a:r>
            </a:p>
          </p:txBody>
        </p:sp>
        <p:sp>
          <p:nvSpPr>
            <p:cNvPr id="1048602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- 31/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7/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2024</a:t>
              </a:r>
            </a:p>
          </p:txBody>
        </p:sp>
        <p:sp>
          <p:nvSpPr>
            <p:cNvPr id="1048603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TÊN SẢN PHẨM</a:t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*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Đặc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trưng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của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sản</a:t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phẩm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04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30" name="Nhóm 2"/>
          <p:cNvGrpSpPr/>
          <p:nvPr/>
        </p:nvGrpSpPr>
        <p:grpSpPr>
          <a:xfrm>
            <a:off x="3467881" y="3312281"/>
            <a:ext cx="3008830" cy="1640103"/>
            <a:chOff x="1713593" y="1775780"/>
            <a:chExt cx="3247923" cy="1640103"/>
          </a:xfrm>
        </p:grpSpPr>
        <p:sp>
          <p:nvSpPr>
            <p:cNvPr id="1048605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sz="43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215</a:t>
              </a:r>
              <a:r>
                <a:rPr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06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07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280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608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609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GÓI BÚN BÒ HUẾ</a:t>
              </a:r>
              <a:endParaRPr b="1" dirty="0" sz="14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10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VIFON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31" name="Nhóm 2"/>
          <p:cNvGrpSpPr/>
          <p:nvPr/>
        </p:nvGrpSpPr>
        <p:grpSpPr>
          <a:xfrm>
            <a:off x="495300" y="5461843"/>
            <a:ext cx="3008830" cy="1640103"/>
            <a:chOff x="1713593" y="1775780"/>
            <a:chExt cx="3247923" cy="1640103"/>
          </a:xfrm>
        </p:grpSpPr>
        <p:sp>
          <p:nvSpPr>
            <p:cNvPr id="1048611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179</a:t>
              </a:r>
              <a:r>
                <a:rPr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12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13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2265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614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615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XỐT TƯƠNG ĐEN </a:t>
              </a:r>
              <a:endParaRPr b="1" dirty="0" sz="14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16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OTTOGI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32" name="Nhóm 2"/>
          <p:cNvGrpSpPr/>
          <p:nvPr/>
        </p:nvGrpSpPr>
        <p:grpSpPr>
          <a:xfrm>
            <a:off x="3626008" y="5474419"/>
            <a:ext cx="3008830" cy="1640103"/>
            <a:chOff x="1713593" y="1775780"/>
            <a:chExt cx="3247923" cy="1640103"/>
          </a:xfrm>
        </p:grpSpPr>
        <p:sp>
          <p:nvSpPr>
            <p:cNvPr id="1048617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179</a:t>
              </a:r>
              <a:r>
                <a:rPr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18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19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2265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.000đ</a:t>
              </a:r>
            </a:p>
          </p:txBody>
        </p:sp>
        <p:sp>
          <p:nvSpPr>
            <p:cNvPr id="1048620" name="Rectangle 2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621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XỐT TƯƠNG ĐEN </a:t>
              </a:r>
              <a:endParaRPr b="1" dirty="0" sz="14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22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OTTOGI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33" name="Nhóm 2"/>
          <p:cNvGrpSpPr/>
          <p:nvPr/>
        </p:nvGrpSpPr>
        <p:grpSpPr>
          <a:xfrm>
            <a:off x="495300" y="1162719"/>
            <a:ext cx="3008830" cy="1640103"/>
            <a:chOff x="1713593" y="1775780"/>
            <a:chExt cx="3247923" cy="1640103"/>
          </a:xfrm>
        </p:grpSpPr>
        <p:sp>
          <p:nvSpPr>
            <p:cNvPr id="1048623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199</a:t>
              </a:r>
              <a:r>
                <a:rPr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24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25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220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9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00đ</a:t>
              </a:r>
            </a:p>
          </p:txBody>
        </p:sp>
        <p:sp>
          <p:nvSpPr>
            <p:cNvPr id="1048626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627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LY HẢO HẢO TÔM CHUA CAY</a:t>
              </a:r>
              <a:endParaRPr b="1" dirty="0" sz="14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28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ACECOOK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34" name="Nhóm 2"/>
          <p:cNvGrpSpPr/>
          <p:nvPr/>
        </p:nvGrpSpPr>
        <p:grpSpPr>
          <a:xfrm>
            <a:off x="3444088" y="1163271"/>
            <a:ext cx="3008830" cy="1640103"/>
            <a:chOff x="1713593" y="1775780"/>
            <a:chExt cx="3247923" cy="1640103"/>
          </a:xfrm>
        </p:grpSpPr>
        <p:sp>
          <p:nvSpPr>
            <p:cNvPr id="1048629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vi-VN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199</a:t>
              </a:r>
              <a:r>
                <a:rPr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.000</a:t>
              </a:r>
              <a:r>
                <a:rPr baseline="30000" b="1" dirty="0" sz="43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30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THÙNG</a:t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31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220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.</a:t>
              </a:r>
              <a:r>
                <a:rPr b="1" dirty="0" sz="1300" lang="vi-VN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9</a:t>
              </a:r>
              <a:r>
                <a:rPr b="1" dirty="0" sz="13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00đ</a:t>
              </a:r>
            </a:p>
          </p:txBody>
        </p:sp>
        <p:sp>
          <p:nvSpPr>
            <p:cNvPr id="1048632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mại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</a:t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từ</a:t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: 04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 - 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24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09</a:t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/</a:t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2025</a:t>
              </a:r>
            </a:p>
          </p:txBody>
        </p:sp>
        <p:sp>
          <p:nvSpPr>
            <p:cNvPr id="1048633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LY HẢO HẢO TÔM CHUA CAY</a:t>
              </a:r>
              <a:endParaRPr b="1" dirty="0" sz="1400" lang="en-GB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34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ACECOOK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Hộp chú thích: Đường 1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58" name="Nhóm 9"/>
          <p:cNvGrpSpPr/>
          <p:nvPr/>
        </p:nvGrpSpPr>
        <p:grpSpPr>
          <a:xfrm>
            <a:off x="413357" y="1897350"/>
            <a:ext cx="6050073" cy="2945152"/>
            <a:chOff x="276796" y="1897350"/>
            <a:chExt cx="6050073" cy="2945152"/>
          </a:xfrm>
        </p:grpSpPr>
        <p:sp>
          <p:nvSpPr>
            <p:cNvPr id="1048684" name="Rectangle 6"/>
            <p:cNvSpPr/>
            <p:nvPr/>
          </p:nvSpPr>
          <p:spPr>
            <a:xfrm>
              <a:off x="276796" y="2811695"/>
              <a:ext cx="6050071" cy="11756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85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49.000</a:t>
              </a:r>
              <a:r>
                <a:rPr baseline="30000" b="1" dirty="0" sz="85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  <a:endParaRPr baseline="30000" b="1" dirty="0" sz="85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85" name="Rectangle 9"/>
            <p:cNvSpPr/>
            <p:nvPr/>
          </p:nvSpPr>
          <p:spPr>
            <a:xfrm>
              <a:off x="4726546" y="3830551"/>
              <a:ext cx="1100456" cy="407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86" name="Rectangle 10"/>
            <p:cNvSpPr/>
            <p:nvPr/>
          </p:nvSpPr>
          <p:spPr>
            <a:xfrm>
              <a:off x="2576848" y="4201977"/>
              <a:ext cx="3250154" cy="348801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24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65.000đ</a:t>
              </a:r>
              <a:endParaRPr b="1" dirty="0" sz="24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87" name="Rectangle 12"/>
            <p:cNvSpPr/>
            <p:nvPr/>
          </p:nvSpPr>
          <p:spPr>
            <a:xfrm>
              <a:off x="643944" y="4534142"/>
              <a:ext cx="518305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5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Giá sốc từ: 05/11/2026 - 20/11/2026</a:t>
              </a:r>
              <a:r>
                <a:rPr b="1" dirty="0" sz="15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688" name="Rectangle 11"/>
            <p:cNvSpPr/>
            <p:nvPr/>
          </p:nvSpPr>
          <p:spPr>
            <a:xfrm>
              <a:off x="276798" y="2159946"/>
              <a:ext cx="6050071" cy="79612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HỘP ĐỰNG THỰC PHẨM 1L</a:t>
              </a:r>
            </a:p>
          </p:txBody>
        </p:sp>
        <p:sp>
          <p:nvSpPr>
            <p:cNvPr id="1048689" name="Rectangle 11"/>
            <p:cNvSpPr/>
            <p:nvPr/>
          </p:nvSpPr>
          <p:spPr>
            <a:xfrm>
              <a:off x="1539830" y="1897350"/>
              <a:ext cx="3624498" cy="355132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THƯƠNG HIỆU VIỆT</a:t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9" name="Nhóm 9"/>
          <p:cNvGrpSpPr/>
          <p:nvPr/>
        </p:nvGrpSpPr>
        <p:grpSpPr>
          <a:xfrm>
            <a:off x="413357" y="6133235"/>
            <a:ext cx="6050073" cy="2945152"/>
            <a:chOff x="276796" y="1897350"/>
            <a:chExt cx="6050073" cy="2945152"/>
          </a:xfrm>
        </p:grpSpPr>
        <p:sp>
          <p:nvSpPr>
            <p:cNvPr id="1048690" name="Rectangle 6"/>
            <p:cNvSpPr/>
            <p:nvPr/>
          </p:nvSpPr>
          <p:spPr>
            <a:xfrm>
              <a:off x="276796" y="2811695"/>
              <a:ext cx="6050071" cy="11756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85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85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aseline="30000" b="1" dirty="0" sz="85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91" name="Rectangle 9"/>
            <p:cNvSpPr/>
            <p:nvPr/>
          </p:nvSpPr>
          <p:spPr>
            <a:xfrm>
              <a:off x="4726546" y="3830551"/>
              <a:ext cx="1100456" cy="4071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4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14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92" name="Rectangle 10"/>
            <p:cNvSpPr/>
            <p:nvPr/>
          </p:nvSpPr>
          <p:spPr>
            <a:xfrm>
              <a:off x="2576848" y="4201977"/>
              <a:ext cx="3250154" cy="348801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4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4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24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24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93" name="Rectangle 12"/>
            <p:cNvSpPr/>
            <p:nvPr/>
          </p:nvSpPr>
          <p:spPr>
            <a:xfrm>
              <a:off x="643944" y="4534142"/>
              <a:ext cx="518305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5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5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694" name="Rectangle 11"/>
            <p:cNvSpPr/>
            <p:nvPr/>
          </p:nvSpPr>
          <p:spPr>
            <a:xfrm>
              <a:off x="276798" y="2159946"/>
              <a:ext cx="6050071" cy="79612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24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</a:p>
            <a:p>
              <a:pPr algn="ctr"/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GB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b="1" dirty="0" sz="16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95" name="Rectangle 11"/>
            <p:cNvSpPr/>
            <p:nvPr/>
          </p:nvSpPr>
          <p:spPr>
            <a:xfrm>
              <a:off x="1539830" y="1897350"/>
              <a:ext cx="3624498" cy="355132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lang="en-GB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b="1" dirty="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Nhóm 19"/>
          <p:cNvGrpSpPr/>
          <p:nvPr/>
        </p:nvGrpSpPr>
        <p:grpSpPr>
          <a:xfrm>
            <a:off x="459760" y="1503152"/>
            <a:ext cx="5938479" cy="1331545"/>
            <a:chOff x="495300" y="1450718"/>
            <a:chExt cx="5938479" cy="1331545"/>
          </a:xfrm>
        </p:grpSpPr>
        <p:sp>
          <p:nvSpPr>
            <p:cNvPr id="1048684" name="Rectangle 6"/>
            <p:cNvSpPr/>
            <p:nvPr/>
          </p:nvSpPr>
          <p:spPr>
            <a:xfrm>
              <a:off x="2904000" y="1450718"/>
              <a:ext cx="352977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89.000</a:t>
              </a:r>
              <a:r>
                <a:rPr baseline="30000"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</a:p>
          </p:txBody>
        </p:sp>
        <p:sp>
          <p:nvSpPr>
            <p:cNvPr id="1048685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86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119.000đ</a:t>
              </a:r>
            </a:p>
          </p:txBody>
        </p:sp>
        <p:sp>
          <p:nvSpPr>
            <p:cNvPr id="1048687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Khuyến mại từ: 01/11/2026 - 30/11/2026</a:t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688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SỮA TẮM 500ML</a:t>
              </a:r>
            </a:p>
          </p:txBody>
        </p:sp>
        <p:sp>
          <p:nvSpPr>
            <p:cNvPr id="1048689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NHÃN HIỆU MẪU</a:t>
              </a:r>
              <a:endParaRPr b="1" dirty="0" sz="12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sp>
        <p:nvSpPr>
          <p:cNvPr id="1048690" name="Hộp chú thích: Đường 2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Chỉ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thay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nội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đổi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,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tuyệt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đối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tăng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kích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cỡ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chữ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to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hơn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Không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di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chuyển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đã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sắp</a:t>
            </a:r>
            <a:r>
              <a:rPr b="1" dirty="0" sz="2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 </a:t>
            </a:r>
            <a:r>
              <a:rPr b="1" dirty="0" sz="2400" lang="en-US" err="1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sẵn</a:t>
            </a:r>
            <a:endParaRPr b="1" dirty="0" sz="2400" lang="en-US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grpSp>
        <p:nvGrpSpPr>
          <p:cNvPr id="46" name="Nhóm 19"/>
          <p:cNvGrpSpPr/>
          <p:nvPr/>
        </p:nvGrpSpPr>
        <p:grpSpPr>
          <a:xfrm>
            <a:off x="459760" y="3648356"/>
            <a:ext cx="5938479" cy="1331545"/>
            <a:chOff x="495300" y="1450718"/>
            <a:chExt cx="5938479" cy="1331545"/>
          </a:xfrm>
        </p:grpSpPr>
        <p:sp>
          <p:nvSpPr>
            <p:cNvPr id="1048691" name="Rectangle 6"/>
            <p:cNvSpPr/>
            <p:nvPr/>
          </p:nvSpPr>
          <p:spPr>
            <a:xfrm>
              <a:off x="2904000" y="1450718"/>
              <a:ext cx="352977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692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93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694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695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696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2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47" name="Nhóm 19"/>
          <p:cNvGrpSpPr/>
          <p:nvPr/>
        </p:nvGrpSpPr>
        <p:grpSpPr>
          <a:xfrm>
            <a:off x="459760" y="5793560"/>
            <a:ext cx="5938479" cy="1331545"/>
            <a:chOff x="495300" y="1450718"/>
            <a:chExt cx="5938479" cy="1331545"/>
          </a:xfrm>
        </p:grpSpPr>
        <p:sp>
          <p:nvSpPr>
            <p:cNvPr id="1048697" name="Rectangle 6"/>
            <p:cNvSpPr/>
            <p:nvPr/>
          </p:nvSpPr>
          <p:spPr>
            <a:xfrm>
              <a:off x="2904000" y="1450718"/>
              <a:ext cx="352977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698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699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700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701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02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2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48" name="Nhóm 19"/>
          <p:cNvGrpSpPr/>
          <p:nvPr/>
        </p:nvGrpSpPr>
        <p:grpSpPr>
          <a:xfrm>
            <a:off x="459760" y="7938764"/>
            <a:ext cx="5938479" cy="1331545"/>
            <a:chOff x="495300" y="1450718"/>
            <a:chExt cx="5938479" cy="1331545"/>
          </a:xfrm>
        </p:grpSpPr>
        <p:sp>
          <p:nvSpPr>
            <p:cNvPr id="1048703" name="Rectangle 6"/>
            <p:cNvSpPr/>
            <p:nvPr/>
          </p:nvSpPr>
          <p:spPr>
            <a:xfrm>
              <a:off x="2904000" y="1450718"/>
              <a:ext cx="3529779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5000" lang="en-US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704" name="Rectangle 9"/>
            <p:cNvSpPr/>
            <p:nvPr/>
          </p:nvSpPr>
          <p:spPr>
            <a:xfrm>
              <a:off x="5390987" y="2121924"/>
              <a:ext cx="954847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10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05" name="Rectangle 10"/>
            <p:cNvSpPr/>
            <p:nvPr/>
          </p:nvSpPr>
          <p:spPr>
            <a:xfrm>
              <a:off x="4417081" y="2310364"/>
              <a:ext cx="196429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10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600" lang="en-US" strike="sngStrike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706" name="Rectangle 12"/>
            <p:cNvSpPr/>
            <p:nvPr/>
          </p:nvSpPr>
          <p:spPr>
            <a:xfrm>
              <a:off x="3607793" y="2473903"/>
              <a:ext cx="2754908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707" name="Rectangle 11"/>
            <p:cNvSpPr/>
            <p:nvPr/>
          </p:nvSpPr>
          <p:spPr>
            <a:xfrm>
              <a:off x="495300" y="1679969"/>
              <a:ext cx="2933700" cy="601668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2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4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4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08" name="Rectangle 11"/>
            <p:cNvSpPr/>
            <p:nvPr/>
          </p:nvSpPr>
          <p:spPr>
            <a:xfrm>
              <a:off x="495300" y="1491712"/>
              <a:ext cx="263303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r>
                <a:rPr b="1" dirty="0" sz="12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2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5" name="Hộp chú thích: Đường 16"/>
          <p:cNvSpPr/>
          <p:nvPr/>
        </p:nvSpPr>
        <p:spPr>
          <a:xfrm>
            <a:off x="8837650" y="1366700"/>
            <a:ext cx="4182892" cy="2355294"/>
          </a:xfrm>
          <a:prstGeom prst="borderCallout1">
            <a:avLst>
              <a:gd name="adj1" fmla="val 18750"/>
              <a:gd name="adj2" fmla="val -8333"/>
              <a:gd name="adj3" fmla="val 140986"/>
              <a:gd name="adj4" fmla="val -35901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2400" lang="en-US" err="1">
                <a:solidFill>
                  <a:schemeClr val="tx1"/>
                </a:solidFill>
              </a:rPr>
              <a:t>Chỉ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thay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đổi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nội</a:t>
            </a:r>
            <a:r>
              <a:rPr b="1" dirty="0" sz="2400" lang="en-US">
                <a:solidFill>
                  <a:schemeClr val="tx1"/>
                </a:solidFill>
              </a:rPr>
              <a:t> dung, </a:t>
            </a:r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đổi</a:t>
            </a:r>
            <a:r>
              <a:rPr b="1" dirty="0" sz="2400" lang="en-US">
                <a:solidFill>
                  <a:schemeClr val="tx1"/>
                </a:solidFill>
              </a:rPr>
              <a:t> font </a:t>
            </a:r>
            <a:r>
              <a:rPr b="1" dirty="0" sz="2400" lang="en-US" err="1">
                <a:solidFill>
                  <a:schemeClr val="tx1"/>
                </a:solidFill>
              </a:rPr>
              <a:t>chữ</a:t>
            </a:r>
            <a:r>
              <a:rPr b="1" dirty="0" sz="2400" lang="en-US">
                <a:solidFill>
                  <a:schemeClr val="tx1"/>
                </a:solidFill>
              </a:rPr>
              <a:t>, </a:t>
            </a:r>
            <a:r>
              <a:rPr b="1" dirty="0" sz="2400" lang="en-US" err="1">
                <a:solidFill>
                  <a:schemeClr val="tx1"/>
                </a:solidFill>
              </a:rPr>
              <a:t>tuyệt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đối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tăng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kích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cỡ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chữ</a:t>
            </a:r>
            <a:r>
              <a:rPr b="1" dirty="0" sz="2400" lang="en-US">
                <a:solidFill>
                  <a:schemeClr val="tx1"/>
                </a:solidFill>
              </a:rPr>
              <a:t> to </a:t>
            </a:r>
            <a:r>
              <a:rPr b="1" dirty="0" sz="2400" lang="en-US" err="1">
                <a:solidFill>
                  <a:schemeClr val="tx1"/>
                </a:solidFill>
              </a:rPr>
              <a:t>hơn</a:t>
            </a:r>
            <a:r>
              <a:rPr b="1" dirty="0" sz="2400" lang="en-US">
                <a:solidFill>
                  <a:schemeClr val="tx1"/>
                </a:solidFill>
              </a:rPr>
              <a:t> !!</a:t>
            </a:r>
          </a:p>
          <a:p>
            <a:pPr algn="ctr"/>
            <a:endParaRPr b="1" dirty="0" sz="2400" lang="en-US">
              <a:solidFill>
                <a:schemeClr val="tx1"/>
              </a:solidFill>
            </a:endParaRPr>
          </a:p>
          <a:p>
            <a:pPr algn="ctr"/>
            <a:r>
              <a:rPr b="1" dirty="0" sz="2400" lang="en-US" err="1">
                <a:solidFill>
                  <a:schemeClr val="tx1"/>
                </a:solidFill>
              </a:rPr>
              <a:t>Không</a:t>
            </a:r>
            <a:r>
              <a:rPr b="1" dirty="0" sz="2400" lang="en-US">
                <a:solidFill>
                  <a:schemeClr val="tx1"/>
                </a:solidFill>
              </a:rPr>
              <a:t> di </a:t>
            </a:r>
            <a:r>
              <a:rPr b="1" dirty="0" sz="2400" lang="en-US" err="1">
                <a:solidFill>
                  <a:schemeClr val="tx1"/>
                </a:solidFill>
              </a:rPr>
              <a:t>chuyển</a:t>
            </a:r>
            <a:r>
              <a:rPr b="1" dirty="0" sz="2400" lang="en-US">
                <a:solidFill>
                  <a:schemeClr val="tx1"/>
                </a:solidFill>
              </a:rPr>
              <a:t> layout </a:t>
            </a:r>
            <a:r>
              <a:rPr b="1" dirty="0" sz="2400" lang="en-US" err="1">
                <a:solidFill>
                  <a:schemeClr val="tx1"/>
                </a:solidFill>
              </a:rPr>
              <a:t>đã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sắp</a:t>
            </a:r>
            <a:r>
              <a:rPr b="1" dirty="0" sz="2400" lang="en-US">
                <a:solidFill>
                  <a:schemeClr val="tx1"/>
                </a:solidFill>
              </a:rPr>
              <a:t> </a:t>
            </a:r>
            <a:r>
              <a:rPr b="1" dirty="0" sz="2400" lang="en-US" err="1">
                <a:solidFill>
                  <a:schemeClr val="tx1"/>
                </a:solidFill>
              </a:rPr>
              <a:t>sẵn</a:t>
            </a:r>
            <a:endParaRPr b="1" dirty="0" sz="2400" lang="en-US">
              <a:solidFill>
                <a:schemeClr val="tx1"/>
              </a:solidFill>
            </a:endParaRPr>
          </a:p>
        </p:txBody>
      </p:sp>
      <p:grpSp>
        <p:nvGrpSpPr>
          <p:cNvPr id="80" name="Nhóm 2"/>
          <p:cNvGrpSpPr/>
          <p:nvPr/>
        </p:nvGrpSpPr>
        <p:grpSpPr>
          <a:xfrm>
            <a:off x="459051" y="1237484"/>
            <a:ext cx="3008830" cy="1640103"/>
            <a:chOff x="1713593" y="1775780"/>
            <a:chExt cx="3247923" cy="1640103"/>
          </a:xfrm>
        </p:grpSpPr>
        <p:sp>
          <p:nvSpPr>
            <p:cNvPr id="1048796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12.900</a:t>
              </a:r>
              <a:r>
                <a:rPr baseline="30000"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đ</a:t>
              </a:r>
              <a:endParaRPr baseline="30000" b="1" dirty="0" sz="43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97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/</a:t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Sản phẩm</a:t>
              </a:r>
              <a:r>
                <a:rPr dirty="0" sz="800" lang="vi-VN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798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Giá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thường</a:t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: </a:t>
              </a:r>
              <a:r>
                <a:rPr b="1" dirty="0" sz="13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15.900đ</a:t>
              </a:r>
              <a:endParaRPr b="1" dirty="0" sz="13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799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Giá sốc từ: 10/11/2026 - 25/11/2026</a:t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800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MÌ GÓI BÚN BÒ HUẾ</a:t>
              </a:r>
            </a:p>
          </p:txBody>
        </p:sp>
        <p:sp>
          <p:nvSpPr>
            <p:cNvPr id="1048801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>THƯƠNG HIỆU VIỆT</a:t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81" name="Nhóm 2"/>
          <p:cNvGrpSpPr/>
          <p:nvPr/>
        </p:nvGrpSpPr>
        <p:grpSpPr>
          <a:xfrm>
            <a:off x="3467881" y="1237484"/>
            <a:ext cx="3008830" cy="1640103"/>
            <a:chOff x="1713593" y="1775780"/>
            <a:chExt cx="3247923" cy="1640103"/>
          </a:xfrm>
        </p:grpSpPr>
        <p:sp>
          <p:nvSpPr>
            <p:cNvPr id="1048802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aseline="30000" b="1" dirty="0" sz="43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03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04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3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3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05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806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07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82" name="Nhóm 2"/>
          <p:cNvGrpSpPr/>
          <p:nvPr/>
        </p:nvGrpSpPr>
        <p:grpSpPr>
          <a:xfrm>
            <a:off x="459051" y="3380180"/>
            <a:ext cx="3008830" cy="1640103"/>
            <a:chOff x="1713593" y="1775780"/>
            <a:chExt cx="3247923" cy="1640103"/>
          </a:xfrm>
        </p:grpSpPr>
        <p:sp>
          <p:nvSpPr>
            <p:cNvPr id="1048808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aseline="30000" b="1" dirty="0" sz="43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09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10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3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3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11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812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13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83" name="Nhóm 2"/>
          <p:cNvGrpSpPr/>
          <p:nvPr/>
        </p:nvGrpSpPr>
        <p:grpSpPr>
          <a:xfrm>
            <a:off x="3467881" y="3380180"/>
            <a:ext cx="3008830" cy="1640103"/>
            <a:chOff x="1713593" y="1775780"/>
            <a:chExt cx="3247923" cy="1640103"/>
          </a:xfrm>
        </p:grpSpPr>
        <p:sp>
          <p:nvSpPr>
            <p:cNvPr id="1048814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aseline="30000" b="1" dirty="0" sz="43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15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16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3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3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17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818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19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84" name="Nhóm 2"/>
          <p:cNvGrpSpPr/>
          <p:nvPr/>
        </p:nvGrpSpPr>
        <p:grpSpPr>
          <a:xfrm>
            <a:off x="459051" y="5514711"/>
            <a:ext cx="3008830" cy="1640103"/>
            <a:chOff x="1713593" y="1775780"/>
            <a:chExt cx="3247923" cy="1640103"/>
          </a:xfrm>
        </p:grpSpPr>
        <p:sp>
          <p:nvSpPr>
            <p:cNvPr id="1048820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aseline="30000" b="1" dirty="0" sz="43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21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22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3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3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23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824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25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85" name="Nhóm 2"/>
          <p:cNvGrpSpPr/>
          <p:nvPr/>
        </p:nvGrpSpPr>
        <p:grpSpPr>
          <a:xfrm>
            <a:off x="3467881" y="5514711"/>
            <a:ext cx="3008830" cy="1640103"/>
            <a:chOff x="1713593" y="1775780"/>
            <a:chExt cx="3247923" cy="1640103"/>
          </a:xfrm>
        </p:grpSpPr>
        <p:sp>
          <p:nvSpPr>
            <p:cNvPr id="1048826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aseline="30000" b="1" dirty="0" sz="43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27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28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3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3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29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830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31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86" name="Nhóm 2"/>
          <p:cNvGrpSpPr/>
          <p:nvPr/>
        </p:nvGrpSpPr>
        <p:grpSpPr>
          <a:xfrm>
            <a:off x="459051" y="7636558"/>
            <a:ext cx="3008830" cy="1640103"/>
            <a:chOff x="1713593" y="1775780"/>
            <a:chExt cx="3247923" cy="1640103"/>
          </a:xfrm>
        </p:grpSpPr>
        <p:sp>
          <p:nvSpPr>
            <p:cNvPr id="1048832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aseline="30000" b="1" dirty="0" sz="43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33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34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3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3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35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836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37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  <p:grpSp>
        <p:nvGrpSpPr>
          <p:cNvPr id="87" name="Nhóm 2"/>
          <p:cNvGrpSpPr/>
          <p:nvPr/>
        </p:nvGrpSpPr>
        <p:grpSpPr>
          <a:xfrm>
            <a:off x="3467881" y="7636558"/>
            <a:ext cx="3008830" cy="1640103"/>
            <a:chOff x="1713593" y="1775780"/>
            <a:chExt cx="3247923" cy="1640103"/>
          </a:xfrm>
        </p:grpSpPr>
        <p:sp>
          <p:nvSpPr>
            <p:cNvPr id="1048838" name="Rectangle 6"/>
            <p:cNvSpPr/>
            <p:nvPr/>
          </p:nvSpPr>
          <p:spPr>
            <a:xfrm>
              <a:off x="1713593" y="2260085"/>
              <a:ext cx="3247923" cy="701849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aseline="30000" b="1" dirty="0" sz="4300" lang="en-US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aseline="30000" b="1" dirty="0" sz="4300" lang="en-US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39" name="Rectangle 9"/>
            <p:cNvSpPr/>
            <p:nvPr/>
          </p:nvSpPr>
          <p:spPr>
            <a:xfrm>
              <a:off x="3695824" y="2833504"/>
              <a:ext cx="1030723" cy="203574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vi-VN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endParaRPr dirty="0" sz="800" lang="en-US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8840" name="Rectangle 10"/>
            <p:cNvSpPr/>
            <p:nvPr/>
          </p:nvSpPr>
          <p:spPr>
            <a:xfrm>
              <a:off x="2606163" y="2985494"/>
              <a:ext cx="2120383" cy="209905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>
              <a:noAutofit/>
            </a:bodyPr>
            <a:p>
              <a:pPr algn="r"/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 err="1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dirty="0" sz="800" lang="en-US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/>
              </a:r>
              <a:r>
                <a:rPr b="1" dirty="0" sz="1300" lang="en-US" strike="sngStrike" smtClean="0">
                  <a:solidFill>
                    <a:srgbClr val="FF0000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300" lang="en-US" strike="sngStrike">
                <a:solidFill>
                  <a:srgbClr val="FF0000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41" name="Rectangle 12"/>
            <p:cNvSpPr/>
            <p:nvPr/>
          </p:nvSpPr>
          <p:spPr>
            <a:xfrm>
              <a:off x="1752723" y="3107523"/>
              <a:ext cx="2973823" cy="30836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r"/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err="1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prstClr val="black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 smtClean="0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en-US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800" lang="vi-VN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</p:txBody>
        </p:sp>
        <p:sp>
          <p:nvSpPr>
            <p:cNvPr id="1048842" name="Rectangle 11"/>
            <p:cNvSpPr/>
            <p:nvPr/>
          </p:nvSpPr>
          <p:spPr>
            <a:xfrm>
              <a:off x="1884285" y="1919167"/>
              <a:ext cx="2842260" cy="423700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4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</a:p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r>
                <a:rPr b="1" dirty="0" sz="1000" lang="en-GB" err="1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  <p:sp>
          <p:nvSpPr>
            <p:cNvPr id="1048843" name="Rectangle 11"/>
            <p:cNvSpPr/>
            <p:nvPr/>
          </p:nvSpPr>
          <p:spPr>
            <a:xfrm>
              <a:off x="1884285" y="1775780"/>
              <a:ext cx="2842261" cy="188257"/>
            </a:xfrm>
            <a:prstGeom prst="rect"/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b="1" dirty="0" sz="1000" lang="en-GB">
                  <a:solidFill>
                    <a:schemeClr val="tx1"/>
                  </a:solidFill>
                  <a:latin typeface="Segoe UI BOLD" panose="020B0802040204020203" pitchFamily="34" charset="0"/>
                  <a:cs typeface="Segoe UI BOLD" panose="020B0802040204020203" pitchFamily="34" charset="0"/>
                </a:rPr>
                <a:t/>
              </a:r>
              <a:endParaRPr b="1" dirty="0" sz="1000" lang="en-US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hủ đề Office">
  <a:themeElements>
    <a:clrScheme name="Chủ đề 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hủ đề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hủ đề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BINH TAN SPA</dc:creator>
  <cp:lastModifiedBy>BINH TAN SL: SBA</cp:lastModifiedBy>
  <dcterms:created xsi:type="dcterms:W3CDTF">2024-07-14T12:11:46Z</dcterms:created>
  <dcterms:modified xsi:type="dcterms:W3CDTF">2026-11-01T11:27:02Z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66b1f83bbdad471ab9e2dc487670d69b_23</vt:lpwstr>
  </property>
</Properties>
</file>